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68" r:id="rId6"/>
    <p:sldId id="273" r:id="rId7"/>
    <p:sldId id="258" r:id="rId8"/>
    <p:sldId id="259" r:id="rId9"/>
    <p:sldId id="269" r:id="rId10"/>
    <p:sldId id="270" r:id="rId11"/>
    <p:sldId id="271" r:id="rId12"/>
    <p:sldId id="272" r:id="rId13"/>
  </p:sldIdLst>
  <p:sldSz cx="12192000" cy="6858000"/>
  <p:notesSz cx="6858000" cy="243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BA1850-E2C6-6568-FB16-17DD804FB77E}" v="400" dt="2020-05-20T10:13:30.337"/>
    <p1510:client id="{BD2296D8-C071-C4FD-FD91-98A1FF555BE5}" v="2" dt="2019-08-05T07:28:43.187"/>
    <p1510:client id="{DACA2F5B-BA5C-7A77-8859-51032BAB6132}" v="3226" dt="2019-09-05T08:21:53.977"/>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ys stil 1 – utheving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799B23B-EC83-4686-B30A-512413B5E67A}" styleName="Lys stil 3 – uthevin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ys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 Lilleng" userId="S::mari.lilleng@fo.no::fa8bbb99-5ab8-415b-87c7-8ce3dde34423" providerId="AD" clId="Web-{DACA2F5B-BA5C-7A77-8859-51032BAB6132}"/>
    <pc:docChg chg="addSld delSld modSld">
      <pc:chgData name="Mari Lilleng" userId="S::mari.lilleng@fo.no::fa8bbb99-5ab8-415b-87c7-8ce3dde34423" providerId="AD" clId="Web-{DACA2F5B-BA5C-7A77-8859-51032BAB6132}" dt="2019-09-05T08:21:53.977" v="3202"/>
      <pc:docMkLst>
        <pc:docMk/>
      </pc:docMkLst>
      <pc:sldChg chg="del">
        <pc:chgData name="Mari Lilleng" userId="S::mari.lilleng@fo.no::fa8bbb99-5ab8-415b-87c7-8ce3dde34423" providerId="AD" clId="Web-{DACA2F5B-BA5C-7A77-8859-51032BAB6132}" dt="2019-09-05T07:42:50.642" v="458"/>
        <pc:sldMkLst>
          <pc:docMk/>
          <pc:sldMk cId="1894115382" sldId="257"/>
        </pc:sldMkLst>
      </pc:sldChg>
      <pc:sldChg chg="del">
        <pc:chgData name="Mari Lilleng" userId="S::mari.lilleng@fo.no::fa8bbb99-5ab8-415b-87c7-8ce3dde34423" providerId="AD" clId="Web-{DACA2F5B-BA5C-7A77-8859-51032BAB6132}" dt="2019-09-05T07:59:23.929" v="1037"/>
        <pc:sldMkLst>
          <pc:docMk/>
          <pc:sldMk cId="2897350161" sldId="260"/>
        </pc:sldMkLst>
      </pc:sldChg>
      <pc:sldChg chg="del">
        <pc:chgData name="Mari Lilleng" userId="S::mari.lilleng@fo.no::fa8bbb99-5ab8-415b-87c7-8ce3dde34423" providerId="AD" clId="Web-{DACA2F5B-BA5C-7A77-8859-51032BAB6132}" dt="2019-09-05T08:15:47.591" v="2700"/>
        <pc:sldMkLst>
          <pc:docMk/>
          <pc:sldMk cId="843278680" sldId="261"/>
        </pc:sldMkLst>
      </pc:sldChg>
      <pc:sldChg chg="del">
        <pc:chgData name="Mari Lilleng" userId="S::mari.lilleng@fo.no::fa8bbb99-5ab8-415b-87c7-8ce3dde34423" providerId="AD" clId="Web-{DACA2F5B-BA5C-7A77-8859-51032BAB6132}" dt="2019-09-05T08:16:20.824" v="2704"/>
        <pc:sldMkLst>
          <pc:docMk/>
          <pc:sldMk cId="3330206618" sldId="262"/>
        </pc:sldMkLst>
      </pc:sldChg>
      <pc:sldChg chg="del">
        <pc:chgData name="Mari Lilleng" userId="S::mari.lilleng@fo.no::fa8bbb99-5ab8-415b-87c7-8ce3dde34423" providerId="AD" clId="Web-{DACA2F5B-BA5C-7A77-8859-51032BAB6132}" dt="2019-09-05T08:16:14.543" v="2703"/>
        <pc:sldMkLst>
          <pc:docMk/>
          <pc:sldMk cId="1460298383" sldId="263"/>
        </pc:sldMkLst>
      </pc:sldChg>
      <pc:sldChg chg="del">
        <pc:chgData name="Mari Lilleng" userId="S::mari.lilleng@fo.no::fa8bbb99-5ab8-415b-87c7-8ce3dde34423" providerId="AD" clId="Web-{DACA2F5B-BA5C-7A77-8859-51032BAB6132}" dt="2019-09-05T08:16:12.152" v="2702"/>
        <pc:sldMkLst>
          <pc:docMk/>
          <pc:sldMk cId="3879308112" sldId="264"/>
        </pc:sldMkLst>
      </pc:sldChg>
      <pc:sldChg chg="del">
        <pc:chgData name="Mari Lilleng" userId="S::mari.lilleng@fo.no::fa8bbb99-5ab8-415b-87c7-8ce3dde34423" providerId="AD" clId="Web-{DACA2F5B-BA5C-7A77-8859-51032BAB6132}" dt="2019-09-05T08:16:10.043" v="2701"/>
        <pc:sldMkLst>
          <pc:docMk/>
          <pc:sldMk cId="2993676224" sldId="265"/>
        </pc:sldMkLst>
      </pc:sldChg>
      <pc:sldChg chg="del">
        <pc:chgData name="Mari Lilleng" userId="S::mari.lilleng@fo.no::fa8bbb99-5ab8-415b-87c7-8ce3dde34423" providerId="AD" clId="Web-{DACA2F5B-BA5C-7A77-8859-51032BAB6132}" dt="2019-09-05T08:18:25.276" v="2912"/>
        <pc:sldMkLst>
          <pc:docMk/>
          <pc:sldMk cId="1495636757" sldId="266"/>
        </pc:sldMkLst>
      </pc:sldChg>
      <pc:sldChg chg="del">
        <pc:chgData name="Mari Lilleng" userId="S::mari.lilleng@fo.no::fa8bbb99-5ab8-415b-87c7-8ce3dde34423" providerId="AD" clId="Web-{DACA2F5B-BA5C-7A77-8859-51032BAB6132}" dt="2019-09-05T08:21:53.977" v="3202"/>
        <pc:sldMkLst>
          <pc:docMk/>
          <pc:sldMk cId="3908469712" sldId="267"/>
        </pc:sldMkLst>
      </pc:sldChg>
      <pc:sldChg chg="addSp delSp modSp new">
        <pc:chgData name="Mari Lilleng" userId="S::mari.lilleng@fo.no::fa8bbb99-5ab8-415b-87c7-8ce3dde34423" providerId="AD" clId="Web-{DACA2F5B-BA5C-7A77-8859-51032BAB6132}" dt="2019-09-05T07:42:46.970" v="457" actId="1076"/>
        <pc:sldMkLst>
          <pc:docMk/>
          <pc:sldMk cId="3890100924" sldId="268"/>
        </pc:sldMkLst>
        <pc:spChg chg="mod">
          <ac:chgData name="Mari Lilleng" userId="S::mari.lilleng@fo.no::fa8bbb99-5ab8-415b-87c7-8ce3dde34423" providerId="AD" clId="Web-{DACA2F5B-BA5C-7A77-8859-51032BAB6132}" dt="2019-09-05T07:42:46.970" v="457" actId="1076"/>
          <ac:spMkLst>
            <pc:docMk/>
            <pc:sldMk cId="3890100924" sldId="268"/>
            <ac:spMk id="2" creationId="{6D388F31-3FF9-42D7-9B0F-7CDB20D8C2F2}"/>
          </ac:spMkLst>
        </pc:spChg>
        <pc:spChg chg="del">
          <ac:chgData name="Mari Lilleng" userId="S::mari.lilleng@fo.no::fa8bbb99-5ab8-415b-87c7-8ce3dde34423" providerId="AD" clId="Web-{DACA2F5B-BA5C-7A77-8859-51032BAB6132}" dt="2019-09-05T07:39:48.706" v="1"/>
          <ac:spMkLst>
            <pc:docMk/>
            <pc:sldMk cId="3890100924" sldId="268"/>
            <ac:spMk id="3" creationId="{EF121835-DB45-45D7-B240-BBBE212B9533}"/>
          </ac:spMkLst>
        </pc:spChg>
        <pc:spChg chg="add mod">
          <ac:chgData name="Mari Lilleng" userId="S::mari.lilleng@fo.no::fa8bbb99-5ab8-415b-87c7-8ce3dde34423" providerId="AD" clId="Web-{DACA2F5B-BA5C-7A77-8859-51032BAB6132}" dt="2019-09-05T07:42:39.986" v="451" actId="1076"/>
          <ac:spMkLst>
            <pc:docMk/>
            <pc:sldMk cId="3890100924" sldId="268"/>
            <ac:spMk id="5" creationId="{F137DE3A-CB08-4966-8E5F-236DAFD58946}"/>
          </ac:spMkLst>
        </pc:spChg>
      </pc:sldChg>
      <pc:sldChg chg="addSp delSp modSp new modNotes">
        <pc:chgData name="Mari Lilleng" userId="S::mari.lilleng@fo.no::fa8bbb99-5ab8-415b-87c7-8ce3dde34423" providerId="AD" clId="Web-{DACA2F5B-BA5C-7A77-8859-51032BAB6132}" dt="2019-09-05T08:00:56.068" v="1098" actId="1076"/>
        <pc:sldMkLst>
          <pc:docMk/>
          <pc:sldMk cId="2238251885" sldId="269"/>
        </pc:sldMkLst>
        <pc:spChg chg="mod">
          <ac:chgData name="Mari Lilleng" userId="S::mari.lilleng@fo.no::fa8bbb99-5ab8-415b-87c7-8ce3dde34423" providerId="AD" clId="Web-{DACA2F5B-BA5C-7A77-8859-51032BAB6132}" dt="2019-09-05T08:00:56.068" v="1098" actId="1076"/>
          <ac:spMkLst>
            <pc:docMk/>
            <pc:sldMk cId="2238251885" sldId="269"/>
            <ac:spMk id="2" creationId="{EF2272F2-8E09-4695-838B-DFAD9AB9DC91}"/>
          </ac:spMkLst>
        </pc:spChg>
        <pc:spChg chg="mod">
          <ac:chgData name="Mari Lilleng" userId="S::mari.lilleng@fo.no::fa8bbb99-5ab8-415b-87c7-8ce3dde34423" providerId="AD" clId="Web-{DACA2F5B-BA5C-7A77-8859-51032BAB6132}" dt="2019-09-05T08:00:14.318" v="1087" actId="20577"/>
          <ac:spMkLst>
            <pc:docMk/>
            <pc:sldMk cId="2238251885" sldId="269"/>
            <ac:spMk id="3" creationId="{08CCF08A-FBE8-4B5D-868A-4646F3F8ADD8}"/>
          </ac:spMkLst>
        </pc:spChg>
        <pc:spChg chg="add del">
          <ac:chgData name="Mari Lilleng" userId="S::mari.lilleng@fo.no::fa8bbb99-5ab8-415b-87c7-8ce3dde34423" providerId="AD" clId="Web-{DACA2F5B-BA5C-7A77-8859-51032BAB6132}" dt="2019-09-05T07:51:28.480" v="461"/>
          <ac:spMkLst>
            <pc:docMk/>
            <pc:sldMk cId="2238251885" sldId="269"/>
            <ac:spMk id="5" creationId="{736A707D-8D37-4F60-94BA-A6E47FA952F0}"/>
          </ac:spMkLst>
        </pc:spChg>
      </pc:sldChg>
      <pc:sldChg chg="add del replId">
        <pc:chgData name="Mari Lilleng" userId="S::mari.lilleng@fo.no::fa8bbb99-5ab8-415b-87c7-8ce3dde34423" providerId="AD" clId="Web-{DACA2F5B-BA5C-7A77-8859-51032BAB6132}" dt="2019-09-05T08:00:44.271" v="1097"/>
        <pc:sldMkLst>
          <pc:docMk/>
          <pc:sldMk cId="600109428" sldId="270"/>
        </pc:sldMkLst>
      </pc:sldChg>
      <pc:sldChg chg="modSp add del replId">
        <pc:chgData name="Mari Lilleng" userId="S::mari.lilleng@fo.no::fa8bbb99-5ab8-415b-87c7-8ce3dde34423" providerId="AD" clId="Web-{DACA2F5B-BA5C-7A77-8859-51032BAB6132}" dt="2019-09-05T08:00:33.443" v="1095"/>
        <pc:sldMkLst>
          <pc:docMk/>
          <pc:sldMk cId="1676190668" sldId="270"/>
        </pc:sldMkLst>
        <pc:spChg chg="mod">
          <ac:chgData name="Mari Lilleng" userId="S::mari.lilleng@fo.no::fa8bbb99-5ab8-415b-87c7-8ce3dde34423" providerId="AD" clId="Web-{DACA2F5B-BA5C-7A77-8859-51032BAB6132}" dt="2019-09-05T07:59:48.115" v="1055" actId="20577"/>
          <ac:spMkLst>
            <pc:docMk/>
            <pc:sldMk cId="1676190668" sldId="270"/>
            <ac:spMk id="2" creationId="{EF2272F2-8E09-4695-838B-DFAD9AB9DC91}"/>
          </ac:spMkLst>
        </pc:spChg>
        <pc:spChg chg="mod">
          <ac:chgData name="Mari Lilleng" userId="S::mari.lilleng@fo.no::fa8bbb99-5ab8-415b-87c7-8ce3dde34423" providerId="AD" clId="Web-{DACA2F5B-BA5C-7A77-8859-51032BAB6132}" dt="2019-09-05T08:00:18.193" v="1090" actId="1076"/>
          <ac:spMkLst>
            <pc:docMk/>
            <pc:sldMk cId="1676190668" sldId="270"/>
            <ac:spMk id="3" creationId="{08CCF08A-FBE8-4B5D-868A-4646F3F8ADD8}"/>
          </ac:spMkLst>
        </pc:spChg>
      </pc:sldChg>
      <pc:sldChg chg="modSp add replId modNotes">
        <pc:chgData name="Mari Lilleng" userId="S::mari.lilleng@fo.no::fa8bbb99-5ab8-415b-87c7-8ce3dde34423" providerId="AD" clId="Web-{DACA2F5B-BA5C-7A77-8859-51032BAB6132}" dt="2019-09-05T08:19:32.587" v="2984" actId="20577"/>
        <pc:sldMkLst>
          <pc:docMk/>
          <pc:sldMk cId="3852721823" sldId="270"/>
        </pc:sldMkLst>
        <pc:spChg chg="mod">
          <ac:chgData name="Mari Lilleng" userId="S::mari.lilleng@fo.no::fa8bbb99-5ab8-415b-87c7-8ce3dde34423" providerId="AD" clId="Web-{DACA2F5B-BA5C-7A77-8859-51032BAB6132}" dt="2019-09-05T08:19:32.587" v="2984" actId="20577"/>
          <ac:spMkLst>
            <pc:docMk/>
            <pc:sldMk cId="3852721823" sldId="270"/>
            <ac:spMk id="2" creationId="{EF2272F2-8E09-4695-838B-DFAD9AB9DC91}"/>
          </ac:spMkLst>
        </pc:spChg>
        <pc:spChg chg="mod">
          <ac:chgData name="Mari Lilleng" userId="S::mari.lilleng@fo.no::fa8bbb99-5ab8-415b-87c7-8ce3dde34423" providerId="AD" clId="Web-{DACA2F5B-BA5C-7A77-8859-51032BAB6132}" dt="2019-09-05T08:01:50.286" v="1193" actId="20577"/>
          <ac:spMkLst>
            <pc:docMk/>
            <pc:sldMk cId="3852721823" sldId="270"/>
            <ac:spMk id="3" creationId="{08CCF08A-FBE8-4B5D-868A-4646F3F8ADD8}"/>
          </ac:spMkLst>
        </pc:spChg>
      </pc:sldChg>
      <pc:sldChg chg="add del replId">
        <pc:chgData name="Mari Lilleng" userId="S::mari.lilleng@fo.no::fa8bbb99-5ab8-415b-87c7-8ce3dde34423" providerId="AD" clId="Web-{DACA2F5B-BA5C-7A77-8859-51032BAB6132}" dt="2019-09-05T08:00:28.318" v="1094"/>
        <pc:sldMkLst>
          <pc:docMk/>
          <pc:sldMk cId="1316636363" sldId="271"/>
        </pc:sldMkLst>
      </pc:sldChg>
      <pc:sldChg chg="addSp delSp modSp add replId modNotes">
        <pc:chgData name="Mari Lilleng" userId="S::mari.lilleng@fo.no::fa8bbb99-5ab8-415b-87c7-8ce3dde34423" providerId="AD" clId="Web-{DACA2F5B-BA5C-7A77-8859-51032BAB6132}" dt="2019-09-05T08:19:13.713" v="2977" actId="20577"/>
        <pc:sldMkLst>
          <pc:docMk/>
          <pc:sldMk cId="3518001725" sldId="271"/>
        </pc:sldMkLst>
        <pc:spChg chg="mod">
          <ac:chgData name="Mari Lilleng" userId="S::mari.lilleng@fo.no::fa8bbb99-5ab8-415b-87c7-8ce3dde34423" providerId="AD" clId="Web-{DACA2F5B-BA5C-7A77-8859-51032BAB6132}" dt="2019-09-05T08:19:13.713" v="2977" actId="20577"/>
          <ac:spMkLst>
            <pc:docMk/>
            <pc:sldMk cId="3518001725" sldId="271"/>
            <ac:spMk id="2" creationId="{EF2272F2-8E09-4695-838B-DFAD9AB9DC91}"/>
          </ac:spMkLst>
        </pc:spChg>
        <pc:spChg chg="add del mod">
          <ac:chgData name="Mari Lilleng" userId="S::mari.lilleng@fo.no::fa8bbb99-5ab8-415b-87c7-8ce3dde34423" providerId="AD" clId="Web-{DACA2F5B-BA5C-7A77-8859-51032BAB6132}" dt="2019-09-05T08:17:40.510" v="2901" actId="20577"/>
          <ac:spMkLst>
            <pc:docMk/>
            <pc:sldMk cId="3518001725" sldId="271"/>
            <ac:spMk id="3" creationId="{08CCF08A-FBE8-4B5D-868A-4646F3F8ADD8}"/>
          </ac:spMkLst>
        </pc:spChg>
        <pc:spChg chg="add del mod">
          <ac:chgData name="Mari Lilleng" userId="S::mari.lilleng@fo.no::fa8bbb99-5ab8-415b-87c7-8ce3dde34423" providerId="AD" clId="Web-{DACA2F5B-BA5C-7A77-8859-51032BAB6132}" dt="2019-09-05T08:16:59.589" v="2745"/>
          <ac:spMkLst>
            <pc:docMk/>
            <pc:sldMk cId="3518001725" sldId="271"/>
            <ac:spMk id="5" creationId="{B5A2B80C-B5AD-4897-84A4-C33B3D270B8B}"/>
          </ac:spMkLst>
        </pc:spChg>
      </pc:sldChg>
      <pc:sldChg chg="add del replId">
        <pc:chgData name="Mari Lilleng" userId="S::mari.lilleng@fo.no::fa8bbb99-5ab8-415b-87c7-8ce3dde34423" providerId="AD" clId="Web-{DACA2F5B-BA5C-7A77-8859-51032BAB6132}" dt="2019-09-05T08:00:28.318" v="1093"/>
        <pc:sldMkLst>
          <pc:docMk/>
          <pc:sldMk cId="3006015590" sldId="272"/>
        </pc:sldMkLst>
      </pc:sldChg>
      <pc:sldChg chg="modSp add replId modNotes">
        <pc:chgData name="Mari Lilleng" userId="S::mari.lilleng@fo.no::fa8bbb99-5ab8-415b-87c7-8ce3dde34423" providerId="AD" clId="Web-{DACA2F5B-BA5C-7A77-8859-51032BAB6132}" dt="2019-09-05T08:21:51.992" v="3201"/>
        <pc:sldMkLst>
          <pc:docMk/>
          <pc:sldMk cId="3577270351" sldId="272"/>
        </pc:sldMkLst>
        <pc:spChg chg="mod">
          <ac:chgData name="Mari Lilleng" userId="S::mari.lilleng@fo.no::fa8bbb99-5ab8-415b-87c7-8ce3dde34423" providerId="AD" clId="Web-{DACA2F5B-BA5C-7A77-8859-51032BAB6132}" dt="2019-09-05T08:19:02.885" v="2972" actId="20577"/>
          <ac:spMkLst>
            <pc:docMk/>
            <pc:sldMk cId="3577270351" sldId="272"/>
            <ac:spMk id="2" creationId="{EF2272F2-8E09-4695-838B-DFAD9AB9DC91}"/>
          </ac:spMkLst>
        </pc:spChg>
        <pc:spChg chg="mod">
          <ac:chgData name="Mari Lilleng" userId="S::mari.lilleng@fo.no::fa8bbb99-5ab8-415b-87c7-8ce3dde34423" providerId="AD" clId="Web-{DACA2F5B-BA5C-7A77-8859-51032BAB6132}" dt="2019-09-05T08:20:31.930" v="3087" actId="20577"/>
          <ac:spMkLst>
            <pc:docMk/>
            <pc:sldMk cId="3577270351" sldId="272"/>
            <ac:spMk id="3" creationId="{08CCF08A-FBE8-4B5D-868A-4646F3F8ADD8}"/>
          </ac:spMkLst>
        </pc:spChg>
      </pc:sldChg>
    </pc:docChg>
  </pc:docChgLst>
  <pc:docChgLst>
    <pc:chgData name="Mari Lilleng" userId="S::mari.lilleng@fo.no::fa8bbb99-5ab8-415b-87c7-8ce3dde34423" providerId="AD" clId="Web-{30E64B04-E81D-4281-86DF-E3D835BF5AD3}"/>
    <pc:docChg chg="addSld modSld">
      <pc:chgData name="Mari Lilleng" userId="S::mari.lilleng@fo.no::fa8bbb99-5ab8-415b-87c7-8ce3dde34423" providerId="AD" clId="Web-{30E64B04-E81D-4281-86DF-E3D835BF5AD3}" dt="2019-08-02T12:21:22.356" v="2572" actId="20577"/>
      <pc:docMkLst>
        <pc:docMk/>
      </pc:docMkLst>
      <pc:sldChg chg="addSp delSp modSp mod setBg setClrOvrMap">
        <pc:chgData name="Mari Lilleng" userId="S::mari.lilleng@fo.no::fa8bbb99-5ab8-415b-87c7-8ce3dde34423" providerId="AD" clId="Web-{30E64B04-E81D-4281-86DF-E3D835BF5AD3}" dt="2019-08-02T11:58:59.742" v="36"/>
        <pc:sldMkLst>
          <pc:docMk/>
          <pc:sldMk cId="4253124984" sldId="256"/>
        </pc:sldMkLst>
        <pc:spChg chg="mod ord">
          <ac:chgData name="Mari Lilleng" userId="S::mari.lilleng@fo.no::fa8bbb99-5ab8-415b-87c7-8ce3dde34423" providerId="AD" clId="Web-{30E64B04-E81D-4281-86DF-E3D835BF5AD3}" dt="2019-08-02T11:58:59.742" v="36"/>
          <ac:spMkLst>
            <pc:docMk/>
            <pc:sldMk cId="4253124984" sldId="256"/>
            <ac:spMk id="2" creationId="{00000000-0000-0000-0000-000000000000}"/>
          </ac:spMkLst>
        </pc:spChg>
        <pc:spChg chg="del mod">
          <ac:chgData name="Mari Lilleng" userId="S::mari.lilleng@fo.no::fa8bbb99-5ab8-415b-87c7-8ce3dde34423" providerId="AD" clId="Web-{30E64B04-E81D-4281-86DF-E3D835BF5AD3}" dt="2019-08-02T11:57:13.414" v="26"/>
          <ac:spMkLst>
            <pc:docMk/>
            <pc:sldMk cId="4253124984" sldId="256"/>
            <ac:spMk id="3" creationId="{00000000-0000-0000-0000-000000000000}"/>
          </ac:spMkLst>
        </pc:spChg>
        <pc:spChg chg="add del">
          <ac:chgData name="Mari Lilleng" userId="S::mari.lilleng@fo.no::fa8bbb99-5ab8-415b-87c7-8ce3dde34423" providerId="AD" clId="Web-{30E64B04-E81D-4281-86DF-E3D835BF5AD3}" dt="2019-08-02T11:58:02.758" v="33"/>
          <ac:spMkLst>
            <pc:docMk/>
            <pc:sldMk cId="4253124984" sldId="256"/>
            <ac:spMk id="6" creationId="{71B2258F-86CA-4D4D-8270-BC05FCDEBFB3}"/>
          </ac:spMkLst>
        </pc:spChg>
        <pc:spChg chg="add del">
          <ac:chgData name="Mari Lilleng" userId="S::mari.lilleng@fo.no::fa8bbb99-5ab8-415b-87c7-8ce3dde34423" providerId="AD" clId="Web-{30E64B04-E81D-4281-86DF-E3D835BF5AD3}" dt="2019-08-02T11:57:48.383" v="29"/>
          <ac:spMkLst>
            <pc:docMk/>
            <pc:sldMk cId="4253124984" sldId="256"/>
            <ac:spMk id="9" creationId="{87CC2527-562A-4F69-B487-4371E5B243E7}"/>
          </ac:spMkLst>
        </pc:spChg>
        <pc:spChg chg="add">
          <ac:chgData name="Mari Lilleng" userId="S::mari.lilleng@fo.no::fa8bbb99-5ab8-415b-87c7-8ce3dde34423" providerId="AD" clId="Web-{30E64B04-E81D-4281-86DF-E3D835BF5AD3}" dt="2019-08-02T11:58:59.742" v="36"/>
          <ac:spMkLst>
            <pc:docMk/>
            <pc:sldMk cId="4253124984" sldId="256"/>
            <ac:spMk id="12" creationId="{FBC3EAFD-A275-4F9B-8F62-72B6678F35A8}"/>
          </ac:spMkLst>
        </pc:spChg>
        <pc:spChg chg="add">
          <ac:chgData name="Mari Lilleng" userId="S::mari.lilleng@fo.no::fa8bbb99-5ab8-415b-87c7-8ce3dde34423" providerId="AD" clId="Web-{30E64B04-E81D-4281-86DF-E3D835BF5AD3}" dt="2019-08-02T11:58:59.742" v="36"/>
          <ac:spMkLst>
            <pc:docMk/>
            <pc:sldMk cId="4253124984" sldId="256"/>
            <ac:spMk id="14" creationId="{06E64A6D-2B9F-4AAD-AB42-A61BAF01AC12}"/>
          </ac:spMkLst>
        </pc:spChg>
        <pc:picChg chg="add del mod">
          <ac:chgData name="Mari Lilleng" userId="S::mari.lilleng@fo.no::fa8bbb99-5ab8-415b-87c7-8ce3dde34423" providerId="AD" clId="Web-{30E64B04-E81D-4281-86DF-E3D835BF5AD3}" dt="2019-08-02T11:58:05.336" v="34"/>
          <ac:picMkLst>
            <pc:docMk/>
            <pc:sldMk cId="4253124984" sldId="256"/>
            <ac:picMk id="4" creationId="{C1E6DA3D-FC27-4934-A860-84008AAD9E32}"/>
          </ac:picMkLst>
        </pc:picChg>
        <pc:picChg chg="add mod">
          <ac:chgData name="Mari Lilleng" userId="S::mari.lilleng@fo.no::fa8bbb99-5ab8-415b-87c7-8ce3dde34423" providerId="AD" clId="Web-{30E64B04-E81D-4281-86DF-E3D835BF5AD3}" dt="2019-08-02T11:58:59.742" v="36"/>
          <ac:picMkLst>
            <pc:docMk/>
            <pc:sldMk cId="4253124984" sldId="256"/>
            <ac:picMk id="7" creationId="{594EFAB7-11FE-4127-8BA6-3C7E4E0FC224}"/>
          </ac:picMkLst>
        </pc:picChg>
        <pc:picChg chg="add">
          <ac:chgData name="Mari Lilleng" userId="S::mari.lilleng@fo.no::fa8bbb99-5ab8-415b-87c7-8ce3dde34423" providerId="AD" clId="Web-{30E64B04-E81D-4281-86DF-E3D835BF5AD3}" dt="2019-08-02T11:58:59.742" v="36"/>
          <ac:picMkLst>
            <pc:docMk/>
            <pc:sldMk cId="4253124984" sldId="256"/>
            <ac:picMk id="16" creationId="{C51881DD-AD85-41BE-8A49-C2FB45800E10}"/>
          </ac:picMkLst>
        </pc:picChg>
        <pc:cxnChg chg="add del">
          <ac:chgData name="Mari Lilleng" userId="S::mari.lilleng@fo.no::fa8bbb99-5ab8-415b-87c7-8ce3dde34423" providerId="AD" clId="Web-{30E64B04-E81D-4281-86DF-E3D835BF5AD3}" dt="2019-08-02T11:57:48.383" v="29"/>
          <ac:cxnSpMkLst>
            <pc:docMk/>
            <pc:sldMk cId="4253124984" sldId="256"/>
            <ac:cxnSpMk id="11" creationId="{BCDAEC91-5BCE-4B55-9CC0-43EF94CB734B}"/>
          </ac:cxnSpMkLst>
        </pc:cxnChg>
        <pc:cxnChg chg="add">
          <ac:chgData name="Mari Lilleng" userId="S::mari.lilleng@fo.no::fa8bbb99-5ab8-415b-87c7-8ce3dde34423" providerId="AD" clId="Web-{30E64B04-E81D-4281-86DF-E3D835BF5AD3}" dt="2019-08-02T11:58:59.742" v="36"/>
          <ac:cxnSpMkLst>
            <pc:docMk/>
            <pc:sldMk cId="4253124984" sldId="256"/>
            <ac:cxnSpMk id="18" creationId="{9AD20FE8-ED02-4CDE-83B1-A1436305C3DC}"/>
          </ac:cxnSpMkLst>
        </pc:cxnChg>
      </pc:sldChg>
      <pc:sldChg chg="modSp new">
        <pc:chgData name="Mari Lilleng" userId="S::mari.lilleng@fo.no::fa8bbb99-5ab8-415b-87c7-8ce3dde34423" providerId="AD" clId="Web-{30E64B04-E81D-4281-86DF-E3D835BF5AD3}" dt="2019-08-02T12:00:16.789" v="275" actId="20577"/>
        <pc:sldMkLst>
          <pc:docMk/>
          <pc:sldMk cId="1894115382" sldId="257"/>
        </pc:sldMkLst>
        <pc:spChg chg="mod">
          <ac:chgData name="Mari Lilleng" userId="S::mari.lilleng@fo.no::fa8bbb99-5ab8-415b-87c7-8ce3dde34423" providerId="AD" clId="Web-{30E64B04-E81D-4281-86DF-E3D835BF5AD3}" dt="2019-08-02T11:59:15.617" v="57" actId="20577"/>
          <ac:spMkLst>
            <pc:docMk/>
            <pc:sldMk cId="1894115382" sldId="257"/>
            <ac:spMk id="2" creationId="{D8CB9682-C93B-452E-92D5-418FA50FFB75}"/>
          </ac:spMkLst>
        </pc:spChg>
        <pc:spChg chg="mod">
          <ac:chgData name="Mari Lilleng" userId="S::mari.lilleng@fo.no::fa8bbb99-5ab8-415b-87c7-8ce3dde34423" providerId="AD" clId="Web-{30E64B04-E81D-4281-86DF-E3D835BF5AD3}" dt="2019-08-02T12:00:16.789" v="275" actId="20577"/>
          <ac:spMkLst>
            <pc:docMk/>
            <pc:sldMk cId="1894115382" sldId="257"/>
            <ac:spMk id="3" creationId="{B8DCD4DC-04CE-4A84-8C00-7834820D00A2}"/>
          </ac:spMkLst>
        </pc:spChg>
      </pc:sldChg>
      <pc:sldChg chg="addSp delSp modSp new mod setBg">
        <pc:chgData name="Mari Lilleng" userId="S::mari.lilleng@fo.no::fa8bbb99-5ab8-415b-87c7-8ce3dde34423" providerId="AD" clId="Web-{30E64B04-E81D-4281-86DF-E3D835BF5AD3}" dt="2019-08-02T12:13:16.120" v="2066" actId="1076"/>
        <pc:sldMkLst>
          <pc:docMk/>
          <pc:sldMk cId="379189310" sldId="258"/>
        </pc:sldMkLst>
        <pc:spChg chg="mod">
          <ac:chgData name="Mari Lilleng" userId="S::mari.lilleng@fo.no::fa8bbb99-5ab8-415b-87c7-8ce3dde34423" providerId="AD" clId="Web-{30E64B04-E81D-4281-86DF-E3D835BF5AD3}" dt="2019-08-02T12:05:48.838" v="797"/>
          <ac:spMkLst>
            <pc:docMk/>
            <pc:sldMk cId="379189310" sldId="258"/>
            <ac:spMk id="2" creationId="{4E9EBB58-75B0-4955-B4F9-DBF75CEC92A9}"/>
          </ac:spMkLst>
        </pc:spChg>
        <pc:spChg chg="mod">
          <ac:chgData name="Mari Lilleng" userId="S::mari.lilleng@fo.no::fa8bbb99-5ab8-415b-87c7-8ce3dde34423" providerId="AD" clId="Web-{30E64B04-E81D-4281-86DF-E3D835BF5AD3}" dt="2019-08-02T12:06:46.681" v="853" actId="20577"/>
          <ac:spMkLst>
            <pc:docMk/>
            <pc:sldMk cId="379189310" sldId="258"/>
            <ac:spMk id="3" creationId="{6C075080-00B3-4797-B92D-04791B3CD9AC}"/>
          </ac:spMkLst>
        </pc:spChg>
        <pc:spChg chg="add mod">
          <ac:chgData name="Mari Lilleng" userId="S::mari.lilleng@fo.no::fa8bbb99-5ab8-415b-87c7-8ce3dde34423" providerId="AD" clId="Web-{30E64B04-E81D-4281-86DF-E3D835BF5AD3}" dt="2019-08-02T12:07:24.619" v="860" actId="1076"/>
          <ac:spMkLst>
            <pc:docMk/>
            <pc:sldMk cId="379189310" sldId="258"/>
            <ac:spMk id="10" creationId="{BDB75749-8CC6-4F2F-B4F1-3908022F3593}"/>
          </ac:spMkLst>
        </pc:spChg>
        <pc:spChg chg="add">
          <ac:chgData name="Mari Lilleng" userId="S::mari.lilleng@fo.no::fa8bbb99-5ab8-415b-87c7-8ce3dde34423" providerId="AD" clId="Web-{30E64B04-E81D-4281-86DF-E3D835BF5AD3}" dt="2019-08-02T12:05:48.838" v="797"/>
          <ac:spMkLst>
            <pc:docMk/>
            <pc:sldMk cId="379189310" sldId="258"/>
            <ac:spMk id="13" creationId="{5E39A796-BE83-48B1-B33F-35C4A32AAB57}"/>
          </ac:spMkLst>
        </pc:spChg>
        <pc:spChg chg="add">
          <ac:chgData name="Mari Lilleng" userId="S::mari.lilleng@fo.no::fa8bbb99-5ab8-415b-87c7-8ce3dde34423" providerId="AD" clId="Web-{30E64B04-E81D-4281-86DF-E3D835BF5AD3}" dt="2019-08-02T12:05:48.838" v="797"/>
          <ac:spMkLst>
            <pc:docMk/>
            <pc:sldMk cId="379189310" sldId="258"/>
            <ac:spMk id="15" creationId="{72F84B47-E267-4194-8194-831DB7B5547F}"/>
          </ac:spMkLst>
        </pc:spChg>
        <pc:graphicFrameChg chg="add del">
          <ac:chgData name="Mari Lilleng" userId="S::mari.lilleng@fo.no::fa8bbb99-5ab8-415b-87c7-8ce3dde34423" providerId="AD" clId="Web-{30E64B04-E81D-4281-86DF-E3D835BF5AD3}" dt="2019-08-02T12:01:29.305" v="409"/>
          <ac:graphicFrameMkLst>
            <pc:docMk/>
            <pc:sldMk cId="379189310" sldId="258"/>
            <ac:graphicFrameMk id="4" creationId="{4425D74D-D1C8-4AFA-97BF-BF7EB4974919}"/>
          </ac:graphicFrameMkLst>
        </pc:graphicFrameChg>
        <pc:graphicFrameChg chg="add del mod modGraphic">
          <ac:chgData name="Mari Lilleng" userId="S::mari.lilleng@fo.no::fa8bbb99-5ab8-415b-87c7-8ce3dde34423" providerId="AD" clId="Web-{30E64B04-E81D-4281-86DF-E3D835BF5AD3}" dt="2019-08-02T12:02:32.649" v="444"/>
          <ac:graphicFrameMkLst>
            <pc:docMk/>
            <pc:sldMk cId="379189310" sldId="258"/>
            <ac:graphicFrameMk id="6" creationId="{471284BE-E222-41CF-B663-F88891694E1F}"/>
          </ac:graphicFrameMkLst>
        </pc:graphicFrameChg>
        <pc:graphicFrameChg chg="add mod modGraphic">
          <ac:chgData name="Mari Lilleng" userId="S::mari.lilleng@fo.no::fa8bbb99-5ab8-415b-87c7-8ce3dde34423" providerId="AD" clId="Web-{30E64B04-E81D-4281-86DF-E3D835BF5AD3}" dt="2019-08-02T12:13:16.120" v="2066" actId="1076"/>
          <ac:graphicFrameMkLst>
            <pc:docMk/>
            <pc:sldMk cId="379189310" sldId="258"/>
            <ac:graphicFrameMk id="8" creationId="{179878D2-0EA3-4169-AF52-FAA48E542155}"/>
          </ac:graphicFrameMkLst>
        </pc:graphicFrameChg>
      </pc:sldChg>
      <pc:sldChg chg="addSp modSp new mod setBg">
        <pc:chgData name="Mari Lilleng" userId="S::mari.lilleng@fo.no::fa8bbb99-5ab8-415b-87c7-8ce3dde34423" providerId="AD" clId="Web-{30E64B04-E81D-4281-86DF-E3D835BF5AD3}" dt="2019-08-02T12:20:36.012" v="2560" actId="1076"/>
        <pc:sldMkLst>
          <pc:docMk/>
          <pc:sldMk cId="3325948382" sldId="259"/>
        </pc:sldMkLst>
        <pc:spChg chg="mod">
          <ac:chgData name="Mari Lilleng" userId="S::mari.lilleng@fo.no::fa8bbb99-5ab8-415b-87c7-8ce3dde34423" providerId="AD" clId="Web-{30E64B04-E81D-4281-86DF-E3D835BF5AD3}" dt="2019-08-02T12:19:40.387" v="2521"/>
          <ac:spMkLst>
            <pc:docMk/>
            <pc:sldMk cId="3325948382" sldId="259"/>
            <ac:spMk id="2" creationId="{0C81F1AA-0279-4283-B1B0-F6E083D568D6}"/>
          </ac:spMkLst>
        </pc:spChg>
        <pc:spChg chg="mod">
          <ac:chgData name="Mari Lilleng" userId="S::mari.lilleng@fo.no::fa8bbb99-5ab8-415b-87c7-8ce3dde34423" providerId="AD" clId="Web-{30E64B04-E81D-4281-86DF-E3D835BF5AD3}" dt="2019-08-02T12:20:25.215" v="2557" actId="20577"/>
          <ac:spMkLst>
            <pc:docMk/>
            <pc:sldMk cId="3325948382" sldId="259"/>
            <ac:spMk id="3" creationId="{81B308D0-113A-4730-AFD9-4E187E6F696F}"/>
          </ac:spMkLst>
        </pc:spChg>
        <pc:spChg chg="add mod">
          <ac:chgData name="Mari Lilleng" userId="S::mari.lilleng@fo.no::fa8bbb99-5ab8-415b-87c7-8ce3dde34423" providerId="AD" clId="Web-{30E64B04-E81D-4281-86DF-E3D835BF5AD3}" dt="2019-08-02T12:20:36.012" v="2560" actId="1076"/>
          <ac:spMkLst>
            <pc:docMk/>
            <pc:sldMk cId="3325948382" sldId="259"/>
            <ac:spMk id="6" creationId="{39F0CF52-5DB6-4966-B978-D4FFA67B0FB9}"/>
          </ac:spMkLst>
        </pc:spChg>
        <pc:spChg chg="add">
          <ac:chgData name="Mari Lilleng" userId="S::mari.lilleng@fo.no::fa8bbb99-5ab8-415b-87c7-8ce3dde34423" providerId="AD" clId="Web-{30E64B04-E81D-4281-86DF-E3D835BF5AD3}" dt="2019-08-02T12:19:40.387" v="2521"/>
          <ac:spMkLst>
            <pc:docMk/>
            <pc:sldMk cId="3325948382" sldId="259"/>
            <ac:spMk id="9" creationId="{867D4867-5BA7-4462-B2F6-A23F4A622AA7}"/>
          </ac:spMkLst>
        </pc:spChg>
        <pc:graphicFrameChg chg="add mod modGraphic">
          <ac:chgData name="Mari Lilleng" userId="S::mari.lilleng@fo.no::fa8bbb99-5ab8-415b-87c7-8ce3dde34423" providerId="AD" clId="Web-{30E64B04-E81D-4281-86DF-E3D835BF5AD3}" dt="2019-08-02T12:19:47.918" v="2523"/>
          <ac:graphicFrameMkLst>
            <pc:docMk/>
            <pc:sldMk cId="3325948382" sldId="259"/>
            <ac:graphicFrameMk id="4" creationId="{F2A73087-EA70-4BE5-BF3B-B1BFA6E58C35}"/>
          </ac:graphicFrameMkLst>
        </pc:graphicFrameChg>
      </pc:sldChg>
      <pc:sldChg chg="modSp new">
        <pc:chgData name="Mari Lilleng" userId="S::mari.lilleng@fo.no::fa8bbb99-5ab8-415b-87c7-8ce3dde34423" providerId="AD" clId="Web-{30E64B04-E81D-4281-86DF-E3D835BF5AD3}" dt="2019-08-02T12:21:21.653" v="2570" actId="20577"/>
        <pc:sldMkLst>
          <pc:docMk/>
          <pc:sldMk cId="2897350161" sldId="260"/>
        </pc:sldMkLst>
        <pc:spChg chg="mod">
          <ac:chgData name="Mari Lilleng" userId="S::mari.lilleng@fo.no::fa8bbb99-5ab8-415b-87c7-8ce3dde34423" providerId="AD" clId="Web-{30E64B04-E81D-4281-86DF-E3D835BF5AD3}" dt="2019-08-02T12:21:21.653" v="2570" actId="20577"/>
          <ac:spMkLst>
            <pc:docMk/>
            <pc:sldMk cId="2897350161" sldId="260"/>
            <ac:spMk id="2" creationId="{A43EB5EB-42E9-479A-811B-970E5A6160BC}"/>
          </ac:spMkLst>
        </pc:spChg>
      </pc:sldChg>
    </pc:docChg>
  </pc:docChgLst>
  <pc:docChgLst>
    <pc:chgData name="Mari Lilleng" userId="S::mari.lilleng@fo.no::fa8bbb99-5ab8-415b-87c7-8ce3dde34423" providerId="AD" clId="Web-{BD2296D8-C071-C4FD-FD91-98A1FF555BE5}"/>
    <pc:docChg chg="addSld modSld">
      <pc:chgData name="Mari Lilleng" userId="S::mari.lilleng@fo.no::fa8bbb99-5ab8-415b-87c7-8ce3dde34423" providerId="AD" clId="Web-{BD2296D8-C071-C4FD-FD91-98A1FF555BE5}" dt="2019-08-05T07:28:45.312" v="4704"/>
      <pc:docMkLst>
        <pc:docMk/>
      </pc:docMkLst>
      <pc:sldChg chg="addSp delSp modSp">
        <pc:chgData name="Mari Lilleng" userId="S::mari.lilleng@fo.no::fa8bbb99-5ab8-415b-87c7-8ce3dde34423" providerId="AD" clId="Web-{BD2296D8-C071-C4FD-FD91-98A1FF555BE5}" dt="2019-08-05T07:28:45.312" v="4704"/>
        <pc:sldMkLst>
          <pc:docMk/>
          <pc:sldMk cId="4253124984" sldId="256"/>
        </pc:sldMkLst>
        <pc:spChg chg="mod">
          <ac:chgData name="Mari Lilleng" userId="S::mari.lilleng@fo.no::fa8bbb99-5ab8-415b-87c7-8ce3dde34423" providerId="AD" clId="Web-{BD2296D8-C071-C4FD-FD91-98A1FF555BE5}" dt="2019-08-05T07:28:41.906" v="4701" actId="1076"/>
          <ac:spMkLst>
            <pc:docMk/>
            <pc:sldMk cId="4253124984" sldId="256"/>
            <ac:spMk id="2" creationId="{00000000-0000-0000-0000-000000000000}"/>
          </ac:spMkLst>
        </pc:spChg>
        <pc:picChg chg="add del mod">
          <ac:chgData name="Mari Lilleng" userId="S::mari.lilleng@fo.no::fa8bbb99-5ab8-415b-87c7-8ce3dde34423" providerId="AD" clId="Web-{BD2296D8-C071-C4FD-FD91-98A1FF555BE5}" dt="2019-08-05T07:28:44.109" v="4703"/>
          <ac:picMkLst>
            <pc:docMk/>
            <pc:sldMk cId="4253124984" sldId="256"/>
            <ac:picMk id="3" creationId="{4B26AE29-F660-4B50-B32C-D3E8A1B690D8}"/>
          </ac:picMkLst>
        </pc:picChg>
        <pc:picChg chg="add del">
          <ac:chgData name="Mari Lilleng" userId="S::mari.lilleng@fo.no::fa8bbb99-5ab8-415b-87c7-8ce3dde34423" providerId="AD" clId="Web-{BD2296D8-C071-C4FD-FD91-98A1FF555BE5}" dt="2019-08-05T07:28:45.312" v="4704"/>
          <ac:picMkLst>
            <pc:docMk/>
            <pc:sldMk cId="4253124984" sldId="256"/>
            <ac:picMk id="7" creationId="{594EFAB7-11FE-4127-8BA6-3C7E4E0FC224}"/>
          </ac:picMkLst>
        </pc:picChg>
      </pc:sldChg>
      <pc:sldChg chg="addSp modSp mod setBg">
        <pc:chgData name="Mari Lilleng" userId="S::mari.lilleng@fo.no::fa8bbb99-5ab8-415b-87c7-8ce3dde34423" providerId="AD" clId="Web-{BD2296D8-C071-C4FD-FD91-98A1FF555BE5}" dt="2019-08-05T07:22:10.875" v="4090"/>
        <pc:sldMkLst>
          <pc:docMk/>
          <pc:sldMk cId="2897350161" sldId="260"/>
        </pc:sldMkLst>
        <pc:spChg chg="mod">
          <ac:chgData name="Mari Lilleng" userId="S::mari.lilleng@fo.no::fa8bbb99-5ab8-415b-87c7-8ce3dde34423" providerId="AD" clId="Web-{BD2296D8-C071-C4FD-FD91-98A1FF555BE5}" dt="2019-08-05T07:22:10.875" v="4090"/>
          <ac:spMkLst>
            <pc:docMk/>
            <pc:sldMk cId="2897350161" sldId="260"/>
            <ac:spMk id="2" creationId="{A43EB5EB-42E9-479A-811B-970E5A6160BC}"/>
          </ac:spMkLst>
        </pc:spChg>
        <pc:spChg chg="mod">
          <ac:chgData name="Mari Lilleng" userId="S::mari.lilleng@fo.no::fa8bbb99-5ab8-415b-87c7-8ce3dde34423" providerId="AD" clId="Web-{BD2296D8-C071-C4FD-FD91-98A1FF555BE5}" dt="2019-08-05T07:22:10.875" v="4090"/>
          <ac:spMkLst>
            <pc:docMk/>
            <pc:sldMk cId="2897350161" sldId="260"/>
            <ac:spMk id="3" creationId="{123AF964-8FE8-46D4-9F49-60F745F6D288}"/>
          </ac:spMkLst>
        </pc:spChg>
        <pc:spChg chg="add">
          <ac:chgData name="Mari Lilleng" userId="S::mari.lilleng@fo.no::fa8bbb99-5ab8-415b-87c7-8ce3dde34423" providerId="AD" clId="Web-{BD2296D8-C071-C4FD-FD91-98A1FF555BE5}" dt="2019-08-05T07:22:10.875" v="4090"/>
          <ac:spMkLst>
            <pc:docMk/>
            <pc:sldMk cId="2897350161" sldId="260"/>
            <ac:spMk id="10" creationId="{59A309A7-1751-4ABE-A3C1-EEC40366AD89}"/>
          </ac:spMkLst>
        </pc:spChg>
        <pc:spChg chg="add">
          <ac:chgData name="Mari Lilleng" userId="S::mari.lilleng@fo.no::fa8bbb99-5ab8-415b-87c7-8ce3dde34423" providerId="AD" clId="Web-{BD2296D8-C071-C4FD-FD91-98A1FF555BE5}" dt="2019-08-05T07:22:10.875" v="4090"/>
          <ac:spMkLst>
            <pc:docMk/>
            <pc:sldMk cId="2897350161" sldId="260"/>
            <ac:spMk id="12" creationId="{967D8EB6-EAE1-4F9C-B398-83321E287204}"/>
          </ac:spMkLst>
        </pc:spChg>
        <pc:picChg chg="add">
          <ac:chgData name="Mari Lilleng" userId="S::mari.lilleng@fo.no::fa8bbb99-5ab8-415b-87c7-8ce3dde34423" providerId="AD" clId="Web-{BD2296D8-C071-C4FD-FD91-98A1FF555BE5}" dt="2019-08-05T07:22:10.875" v="4090"/>
          <ac:picMkLst>
            <pc:docMk/>
            <pc:sldMk cId="2897350161" sldId="260"/>
            <ac:picMk id="7" creationId="{8ED7B973-AFF3-44A5-A700-509DDF857C5A}"/>
          </ac:picMkLst>
        </pc:picChg>
      </pc:sldChg>
      <pc:sldChg chg="addSp delSp modSp new mod setBg">
        <pc:chgData name="Mari Lilleng" userId="S::mari.lilleng@fo.no::fa8bbb99-5ab8-415b-87c7-8ce3dde34423" providerId="AD" clId="Web-{BD2296D8-C071-C4FD-FD91-98A1FF555BE5}" dt="2019-08-05T07:23:23.765" v="4098"/>
        <pc:sldMkLst>
          <pc:docMk/>
          <pc:sldMk cId="843278680" sldId="261"/>
        </pc:sldMkLst>
        <pc:spChg chg="mod">
          <ac:chgData name="Mari Lilleng" userId="S::mari.lilleng@fo.no::fa8bbb99-5ab8-415b-87c7-8ce3dde34423" providerId="AD" clId="Web-{BD2296D8-C071-C4FD-FD91-98A1FF555BE5}" dt="2019-08-05T07:23:23.765" v="4098"/>
          <ac:spMkLst>
            <pc:docMk/>
            <pc:sldMk cId="843278680" sldId="261"/>
            <ac:spMk id="2" creationId="{F598D696-7C0D-4F9F-BEC1-6B0580B31B00}"/>
          </ac:spMkLst>
        </pc:spChg>
        <pc:spChg chg="add del mod">
          <ac:chgData name="Mari Lilleng" userId="S::mari.lilleng@fo.no::fa8bbb99-5ab8-415b-87c7-8ce3dde34423" providerId="AD" clId="Web-{BD2296D8-C071-C4FD-FD91-98A1FF555BE5}" dt="2019-08-05T07:22:30.750" v="4093"/>
          <ac:spMkLst>
            <pc:docMk/>
            <pc:sldMk cId="843278680" sldId="261"/>
            <ac:spMk id="3" creationId="{FA0B4F33-4130-4ACC-8367-46D1634F005B}"/>
          </ac:spMkLst>
        </pc:spChg>
        <pc:spChg chg="add del">
          <ac:chgData name="Mari Lilleng" userId="S::mari.lilleng@fo.no::fa8bbb99-5ab8-415b-87c7-8ce3dde34423" providerId="AD" clId="Web-{BD2296D8-C071-C4FD-FD91-98A1FF555BE5}" dt="2019-08-05T07:23:23.765" v="4098"/>
          <ac:spMkLst>
            <pc:docMk/>
            <pc:sldMk cId="843278680" sldId="261"/>
            <ac:spMk id="6" creationId="{46C2E80F-49A6-4372-B103-219D417A55ED}"/>
          </ac:spMkLst>
        </pc:spChg>
        <pc:spChg chg="add">
          <ac:chgData name="Mari Lilleng" userId="S::mari.lilleng@fo.no::fa8bbb99-5ab8-415b-87c7-8ce3dde34423" providerId="AD" clId="Web-{BD2296D8-C071-C4FD-FD91-98A1FF555BE5}" dt="2019-08-05T07:23:23.765" v="4098"/>
          <ac:spMkLst>
            <pc:docMk/>
            <pc:sldMk cId="843278680" sldId="261"/>
            <ac:spMk id="9" creationId="{73DE2CFE-42F2-48F0-8706-5264E012B10C}"/>
          </ac:spMkLst>
        </pc:spChg>
        <pc:spChg chg="add del">
          <ac:chgData name="Mari Lilleng" userId="S::mari.lilleng@fo.no::fa8bbb99-5ab8-415b-87c7-8ce3dde34423" providerId="AD" clId="Web-{BD2296D8-C071-C4FD-FD91-98A1FF555BE5}" dt="2019-08-05T07:22:30.703" v="4092"/>
          <ac:spMkLst>
            <pc:docMk/>
            <pc:sldMk cId="843278680" sldId="261"/>
            <ac:spMk id="10" creationId="{46C2E80F-49A6-4372-B103-219D417A55ED}"/>
          </ac:spMkLst>
        </pc:spChg>
        <pc:spChg chg="add del">
          <ac:chgData name="Mari Lilleng" userId="S::mari.lilleng@fo.no::fa8bbb99-5ab8-415b-87c7-8ce3dde34423" providerId="AD" clId="Web-{BD2296D8-C071-C4FD-FD91-98A1FF555BE5}" dt="2019-08-05T07:23:23.687" v="4097"/>
          <ac:spMkLst>
            <pc:docMk/>
            <pc:sldMk cId="843278680" sldId="261"/>
            <ac:spMk id="12" creationId="{46C2E80F-49A6-4372-B103-219D417A55ED}"/>
          </ac:spMkLst>
        </pc:spChg>
        <pc:graphicFrameChg chg="add del">
          <ac:chgData name="Mari Lilleng" userId="S::mari.lilleng@fo.no::fa8bbb99-5ab8-415b-87c7-8ce3dde34423" providerId="AD" clId="Web-{BD2296D8-C071-C4FD-FD91-98A1FF555BE5}" dt="2019-08-05T07:22:30.703" v="4092"/>
          <ac:graphicFrameMkLst>
            <pc:docMk/>
            <pc:sldMk cId="843278680" sldId="261"/>
            <ac:graphicFrameMk id="5" creationId="{2DE05E75-66E5-4050-A352-14F65BB8F6F8}"/>
          </ac:graphicFrameMkLst>
        </pc:graphicFrameChg>
        <pc:graphicFrameChg chg="add mod modGraphic">
          <ac:chgData name="Mari Lilleng" userId="S::mari.lilleng@fo.no::fa8bbb99-5ab8-415b-87c7-8ce3dde34423" providerId="AD" clId="Web-{BD2296D8-C071-C4FD-FD91-98A1FF555BE5}" dt="2019-08-05T07:23:23.765" v="4098"/>
          <ac:graphicFrameMkLst>
            <pc:docMk/>
            <pc:sldMk cId="843278680" sldId="261"/>
            <ac:graphicFrameMk id="7" creationId="{31FBC1E6-FAA7-45E6-862B-B6726178306A}"/>
          </ac:graphicFrameMkLst>
        </pc:graphicFrameChg>
      </pc:sldChg>
      <pc:sldChg chg="addSp delSp modSp new mod setBg">
        <pc:chgData name="Mari Lilleng" userId="S::mari.lilleng@fo.no::fa8bbb99-5ab8-415b-87c7-8ce3dde34423" providerId="AD" clId="Web-{BD2296D8-C071-C4FD-FD91-98A1FF555BE5}" dt="2019-08-05T07:23:40.547" v="4099"/>
        <pc:sldMkLst>
          <pc:docMk/>
          <pc:sldMk cId="3330206618" sldId="262"/>
        </pc:sldMkLst>
        <pc:spChg chg="mod">
          <ac:chgData name="Mari Lilleng" userId="S::mari.lilleng@fo.no::fa8bbb99-5ab8-415b-87c7-8ce3dde34423" providerId="AD" clId="Web-{BD2296D8-C071-C4FD-FD91-98A1FF555BE5}" dt="2019-08-05T07:23:40.547" v="4099"/>
          <ac:spMkLst>
            <pc:docMk/>
            <pc:sldMk cId="3330206618" sldId="262"/>
            <ac:spMk id="2" creationId="{40659314-B67E-4825-A516-0252D68F995C}"/>
          </ac:spMkLst>
        </pc:spChg>
        <pc:spChg chg="del mod">
          <ac:chgData name="Mari Lilleng" userId="S::mari.lilleng@fo.no::fa8bbb99-5ab8-415b-87c7-8ce3dde34423" providerId="AD" clId="Web-{BD2296D8-C071-C4FD-FD91-98A1FF555BE5}" dt="2019-08-05T07:22:40.953" v="4094"/>
          <ac:spMkLst>
            <pc:docMk/>
            <pc:sldMk cId="3330206618" sldId="262"/>
            <ac:spMk id="3" creationId="{10E3537D-CFCD-4423-909E-7BFEEBDD26D4}"/>
          </ac:spMkLst>
        </pc:spChg>
        <pc:spChg chg="add del">
          <ac:chgData name="Mari Lilleng" userId="S::mari.lilleng@fo.no::fa8bbb99-5ab8-415b-87c7-8ce3dde34423" providerId="AD" clId="Web-{BD2296D8-C071-C4FD-FD91-98A1FF555BE5}" dt="2019-08-05T07:23:40.547" v="4099"/>
          <ac:spMkLst>
            <pc:docMk/>
            <pc:sldMk cId="3330206618" sldId="262"/>
            <ac:spMk id="10" creationId="{46C2E80F-49A6-4372-B103-219D417A55ED}"/>
          </ac:spMkLst>
        </pc:spChg>
        <pc:spChg chg="add">
          <ac:chgData name="Mari Lilleng" userId="S::mari.lilleng@fo.no::fa8bbb99-5ab8-415b-87c7-8ce3dde34423" providerId="AD" clId="Web-{BD2296D8-C071-C4FD-FD91-98A1FF555BE5}" dt="2019-08-05T07:23:40.547" v="4099"/>
          <ac:spMkLst>
            <pc:docMk/>
            <pc:sldMk cId="3330206618" sldId="262"/>
            <ac:spMk id="15" creationId="{DB66F6E8-4D4A-4907-940A-774703A2D0FE}"/>
          </ac:spMkLst>
        </pc:spChg>
        <pc:spChg chg="add">
          <ac:chgData name="Mari Lilleng" userId="S::mari.lilleng@fo.no::fa8bbb99-5ab8-415b-87c7-8ce3dde34423" providerId="AD" clId="Web-{BD2296D8-C071-C4FD-FD91-98A1FF555BE5}" dt="2019-08-05T07:23:40.547" v="4099"/>
          <ac:spMkLst>
            <pc:docMk/>
            <pc:sldMk cId="3330206618" sldId="262"/>
            <ac:spMk id="17" creationId="{8F1F5A56-E82B-4FD5-9025-B72896FFBB6D}"/>
          </ac:spMkLst>
        </pc:spChg>
        <pc:graphicFrameChg chg="add mod modGraphic">
          <ac:chgData name="Mari Lilleng" userId="S::mari.lilleng@fo.no::fa8bbb99-5ab8-415b-87c7-8ce3dde34423" providerId="AD" clId="Web-{BD2296D8-C071-C4FD-FD91-98A1FF555BE5}" dt="2019-08-05T07:23:40.547" v="4099"/>
          <ac:graphicFrameMkLst>
            <pc:docMk/>
            <pc:sldMk cId="3330206618" sldId="262"/>
            <ac:graphicFrameMk id="5" creationId="{816B4C65-41E0-49EA-A8E4-5F52397F9C3C}"/>
          </ac:graphicFrameMkLst>
        </pc:graphicFrameChg>
      </pc:sldChg>
      <pc:sldChg chg="addSp delSp modSp new mod setBg">
        <pc:chgData name="Mari Lilleng" userId="S::mari.lilleng@fo.no::fa8bbb99-5ab8-415b-87c7-8ce3dde34423" providerId="AD" clId="Web-{BD2296D8-C071-C4FD-FD91-98A1FF555BE5}" dt="2019-08-05T07:23:51.312" v="4100"/>
        <pc:sldMkLst>
          <pc:docMk/>
          <pc:sldMk cId="1460298383" sldId="263"/>
        </pc:sldMkLst>
        <pc:spChg chg="mod">
          <ac:chgData name="Mari Lilleng" userId="S::mari.lilleng@fo.no::fa8bbb99-5ab8-415b-87c7-8ce3dde34423" providerId="AD" clId="Web-{BD2296D8-C071-C4FD-FD91-98A1FF555BE5}" dt="2019-08-05T07:22:47.218" v="4095"/>
          <ac:spMkLst>
            <pc:docMk/>
            <pc:sldMk cId="1460298383" sldId="263"/>
            <ac:spMk id="2" creationId="{28AD7F79-E57D-40C9-AC6F-352AC923B778}"/>
          </ac:spMkLst>
        </pc:spChg>
        <pc:spChg chg="del mod">
          <ac:chgData name="Mari Lilleng" userId="S::mari.lilleng@fo.no::fa8bbb99-5ab8-415b-87c7-8ce3dde34423" providerId="AD" clId="Web-{BD2296D8-C071-C4FD-FD91-98A1FF555BE5}" dt="2019-08-05T07:22:47.218" v="4095"/>
          <ac:spMkLst>
            <pc:docMk/>
            <pc:sldMk cId="1460298383" sldId="263"/>
            <ac:spMk id="3" creationId="{8EBF6600-D6CF-49C5-94C1-E6DA6DA72C00}"/>
          </ac:spMkLst>
        </pc:spChg>
        <pc:spChg chg="add del">
          <ac:chgData name="Mari Lilleng" userId="S::mari.lilleng@fo.no::fa8bbb99-5ab8-415b-87c7-8ce3dde34423" providerId="AD" clId="Web-{BD2296D8-C071-C4FD-FD91-98A1FF555BE5}" dt="2019-08-05T07:23:51.312" v="4100"/>
          <ac:spMkLst>
            <pc:docMk/>
            <pc:sldMk cId="1460298383" sldId="263"/>
            <ac:spMk id="10" creationId="{46C2E80F-49A6-4372-B103-219D417A55ED}"/>
          </ac:spMkLst>
        </pc:spChg>
        <pc:spChg chg="add">
          <ac:chgData name="Mari Lilleng" userId="S::mari.lilleng@fo.no::fa8bbb99-5ab8-415b-87c7-8ce3dde34423" providerId="AD" clId="Web-{BD2296D8-C071-C4FD-FD91-98A1FF555BE5}" dt="2019-08-05T07:23:51.312" v="4100"/>
          <ac:spMkLst>
            <pc:docMk/>
            <pc:sldMk cId="1460298383" sldId="263"/>
            <ac:spMk id="15" creationId="{46C2E80F-49A6-4372-B103-219D417A55ED}"/>
          </ac:spMkLst>
        </pc:spChg>
        <pc:graphicFrameChg chg="add mod modGraphic">
          <ac:chgData name="Mari Lilleng" userId="S::mari.lilleng@fo.no::fa8bbb99-5ab8-415b-87c7-8ce3dde34423" providerId="AD" clId="Web-{BD2296D8-C071-C4FD-FD91-98A1FF555BE5}" dt="2019-08-05T07:23:51.312" v="4100"/>
          <ac:graphicFrameMkLst>
            <pc:docMk/>
            <pc:sldMk cId="1460298383" sldId="263"/>
            <ac:graphicFrameMk id="5" creationId="{31585641-0085-4556-B224-8775EF542741}"/>
          </ac:graphicFrameMkLst>
        </pc:graphicFrameChg>
      </pc:sldChg>
      <pc:sldChg chg="addSp modSp new mod setBg setClrOvrMap">
        <pc:chgData name="Mari Lilleng" userId="S::mari.lilleng@fo.no::fa8bbb99-5ab8-415b-87c7-8ce3dde34423" providerId="AD" clId="Web-{BD2296D8-C071-C4FD-FD91-98A1FF555BE5}" dt="2019-08-05T07:23:58.281" v="4101"/>
        <pc:sldMkLst>
          <pc:docMk/>
          <pc:sldMk cId="3879308112" sldId="264"/>
        </pc:sldMkLst>
        <pc:spChg chg="mod">
          <ac:chgData name="Mari Lilleng" userId="S::mari.lilleng@fo.no::fa8bbb99-5ab8-415b-87c7-8ce3dde34423" providerId="AD" clId="Web-{BD2296D8-C071-C4FD-FD91-98A1FF555BE5}" dt="2019-08-05T07:23:58.281" v="4101"/>
          <ac:spMkLst>
            <pc:docMk/>
            <pc:sldMk cId="3879308112" sldId="264"/>
            <ac:spMk id="2" creationId="{C7D9C766-EE34-473C-BCFC-C5DC187F97C1}"/>
          </ac:spMkLst>
        </pc:spChg>
        <pc:spChg chg="mod">
          <ac:chgData name="Mari Lilleng" userId="S::mari.lilleng@fo.no::fa8bbb99-5ab8-415b-87c7-8ce3dde34423" providerId="AD" clId="Web-{BD2296D8-C071-C4FD-FD91-98A1FF555BE5}" dt="2019-08-05T07:23:58.281" v="4101"/>
          <ac:spMkLst>
            <pc:docMk/>
            <pc:sldMk cId="3879308112" sldId="264"/>
            <ac:spMk id="3" creationId="{E49990D4-8B56-46F7-9335-748A6606CAFD}"/>
          </ac:spMkLst>
        </pc:spChg>
        <pc:spChg chg="add">
          <ac:chgData name="Mari Lilleng" userId="S::mari.lilleng@fo.no::fa8bbb99-5ab8-415b-87c7-8ce3dde34423" providerId="AD" clId="Web-{BD2296D8-C071-C4FD-FD91-98A1FF555BE5}" dt="2019-08-05T07:23:58.281" v="4101"/>
          <ac:spMkLst>
            <pc:docMk/>
            <pc:sldMk cId="3879308112" sldId="264"/>
            <ac:spMk id="8" creationId="{E945E29B-B971-41C6-A57B-B29BBB108A39}"/>
          </ac:spMkLst>
        </pc:spChg>
        <pc:spChg chg="add">
          <ac:chgData name="Mari Lilleng" userId="S::mari.lilleng@fo.no::fa8bbb99-5ab8-415b-87c7-8ce3dde34423" providerId="AD" clId="Web-{BD2296D8-C071-C4FD-FD91-98A1FF555BE5}" dt="2019-08-05T07:23:58.281" v="4101"/>
          <ac:spMkLst>
            <pc:docMk/>
            <pc:sldMk cId="3879308112" sldId="264"/>
            <ac:spMk id="15" creationId="{3E1F47E4-066D-4C27-98C8-B2B2C7BABFEC}"/>
          </ac:spMkLst>
        </pc:spChg>
        <pc:grpChg chg="add">
          <ac:chgData name="Mari Lilleng" userId="S::mari.lilleng@fo.no::fa8bbb99-5ab8-415b-87c7-8ce3dde34423" providerId="AD" clId="Web-{BD2296D8-C071-C4FD-FD91-98A1FF555BE5}" dt="2019-08-05T07:23:58.281" v="4101"/>
          <ac:grpSpMkLst>
            <pc:docMk/>
            <pc:sldMk cId="3879308112" sldId="264"/>
            <ac:grpSpMk id="10" creationId="{4C76015D-CFEA-4204-9A50-352560FFC252}"/>
          </ac:grpSpMkLst>
        </pc:grpChg>
      </pc:sldChg>
      <pc:sldChg chg="addSp delSp modSp new mod setBg">
        <pc:chgData name="Mari Lilleng" userId="S::mari.lilleng@fo.no::fa8bbb99-5ab8-415b-87c7-8ce3dde34423" providerId="AD" clId="Web-{BD2296D8-C071-C4FD-FD91-98A1FF555BE5}" dt="2019-08-05T07:24:06.453" v="4104"/>
        <pc:sldMkLst>
          <pc:docMk/>
          <pc:sldMk cId="2993676224" sldId="265"/>
        </pc:sldMkLst>
        <pc:spChg chg="mod">
          <ac:chgData name="Mari Lilleng" userId="S::mari.lilleng@fo.no::fa8bbb99-5ab8-415b-87c7-8ce3dde34423" providerId="AD" clId="Web-{BD2296D8-C071-C4FD-FD91-98A1FF555BE5}" dt="2019-08-05T07:24:06.453" v="4104"/>
          <ac:spMkLst>
            <pc:docMk/>
            <pc:sldMk cId="2993676224" sldId="265"/>
            <ac:spMk id="2" creationId="{63BF71D7-0E4E-4706-B1A3-DF236D20C454}"/>
          </ac:spMkLst>
        </pc:spChg>
        <pc:spChg chg="mod">
          <ac:chgData name="Mari Lilleng" userId="S::mari.lilleng@fo.no::fa8bbb99-5ab8-415b-87c7-8ce3dde34423" providerId="AD" clId="Web-{BD2296D8-C071-C4FD-FD91-98A1FF555BE5}" dt="2019-08-05T07:24:06.453" v="4104"/>
          <ac:spMkLst>
            <pc:docMk/>
            <pc:sldMk cId="2993676224" sldId="265"/>
            <ac:spMk id="3" creationId="{3DBEA44C-3D5C-4066-8B26-58A678A0321C}"/>
          </ac:spMkLst>
        </pc:spChg>
        <pc:spChg chg="add">
          <ac:chgData name="Mari Lilleng" userId="S::mari.lilleng@fo.no::fa8bbb99-5ab8-415b-87c7-8ce3dde34423" providerId="AD" clId="Web-{BD2296D8-C071-C4FD-FD91-98A1FF555BE5}" dt="2019-08-05T07:24:06.453" v="4104"/>
          <ac:spMkLst>
            <pc:docMk/>
            <pc:sldMk cId="2993676224" sldId="265"/>
            <ac:spMk id="5" creationId="{15911E3A-C35B-4EF7-A355-B84E9A14AF4D}"/>
          </ac:spMkLst>
        </pc:spChg>
        <pc:spChg chg="add del">
          <ac:chgData name="Mari Lilleng" userId="S::mari.lilleng@fo.no::fa8bbb99-5ab8-415b-87c7-8ce3dde34423" providerId="AD" clId="Web-{BD2296D8-C071-C4FD-FD91-98A1FF555BE5}" dt="2019-08-05T07:24:06.437" v="4103"/>
          <ac:spMkLst>
            <pc:docMk/>
            <pc:sldMk cId="2993676224" sldId="265"/>
            <ac:spMk id="8" creationId="{3B854194-185D-494D-905C-7C7CB2E30F6E}"/>
          </ac:spMkLst>
        </pc:spChg>
        <pc:spChg chg="add del">
          <ac:chgData name="Mari Lilleng" userId="S::mari.lilleng@fo.no::fa8bbb99-5ab8-415b-87c7-8ce3dde34423" providerId="AD" clId="Web-{BD2296D8-C071-C4FD-FD91-98A1FF555BE5}" dt="2019-08-05T07:24:06.437" v="4103"/>
          <ac:spMkLst>
            <pc:docMk/>
            <pc:sldMk cId="2993676224" sldId="265"/>
            <ac:spMk id="10" creationId="{B4F5FA0D-0104-4987-8241-EFF7C85B88DE}"/>
          </ac:spMkLst>
        </pc:spChg>
        <pc:grpChg chg="add">
          <ac:chgData name="Mari Lilleng" userId="S::mari.lilleng@fo.no::fa8bbb99-5ab8-415b-87c7-8ce3dde34423" providerId="AD" clId="Web-{BD2296D8-C071-C4FD-FD91-98A1FF555BE5}" dt="2019-08-05T07:24:06.453" v="4104"/>
          <ac:grpSpMkLst>
            <pc:docMk/>
            <pc:sldMk cId="2993676224" sldId="265"/>
            <ac:grpSpMk id="6" creationId="{E21ADB3D-AD65-44B4-847D-5E90E90A5D16}"/>
          </ac:grpSpMkLst>
        </pc:grpChg>
        <pc:grpChg chg="add">
          <ac:chgData name="Mari Lilleng" userId="S::mari.lilleng@fo.no::fa8bbb99-5ab8-415b-87c7-8ce3dde34423" providerId="AD" clId="Web-{BD2296D8-C071-C4FD-FD91-98A1FF555BE5}" dt="2019-08-05T07:24:06.453" v="4104"/>
          <ac:grpSpMkLst>
            <pc:docMk/>
            <pc:sldMk cId="2993676224" sldId="265"/>
            <ac:grpSpMk id="33" creationId="{5F8A7F7F-DD1A-4F41-98AC-B9CE2A620CDC}"/>
          </ac:grpSpMkLst>
        </pc:grpChg>
        <pc:picChg chg="add del">
          <ac:chgData name="Mari Lilleng" userId="S::mari.lilleng@fo.no::fa8bbb99-5ab8-415b-87c7-8ce3dde34423" providerId="AD" clId="Web-{BD2296D8-C071-C4FD-FD91-98A1FF555BE5}" dt="2019-08-05T07:24:06.437" v="4103"/>
          <ac:picMkLst>
            <pc:docMk/>
            <pc:sldMk cId="2993676224" sldId="265"/>
            <ac:picMk id="12" creationId="{2897127E-6CEF-446C-BE87-93B7C46E49D1}"/>
          </ac:picMkLst>
        </pc:picChg>
      </pc:sldChg>
      <pc:sldChg chg="addSp delSp modSp new mod setBg">
        <pc:chgData name="Mari Lilleng" userId="S::mari.lilleng@fo.no::fa8bbb99-5ab8-415b-87c7-8ce3dde34423" providerId="AD" clId="Web-{BD2296D8-C071-C4FD-FD91-98A1FF555BE5}" dt="2019-08-05T07:24:35" v="4107"/>
        <pc:sldMkLst>
          <pc:docMk/>
          <pc:sldMk cId="1495636757" sldId="266"/>
        </pc:sldMkLst>
        <pc:spChg chg="mod">
          <ac:chgData name="Mari Lilleng" userId="S::mari.lilleng@fo.no::fa8bbb99-5ab8-415b-87c7-8ce3dde34423" providerId="AD" clId="Web-{BD2296D8-C071-C4FD-FD91-98A1FF555BE5}" dt="2019-08-05T07:24:11.437" v="4105"/>
          <ac:spMkLst>
            <pc:docMk/>
            <pc:sldMk cId="1495636757" sldId="266"/>
            <ac:spMk id="2" creationId="{8EA17C58-3BB1-4D68-B33A-64BA0746E3D0}"/>
          </ac:spMkLst>
        </pc:spChg>
        <pc:spChg chg="del mod">
          <ac:chgData name="Mari Lilleng" userId="S::mari.lilleng@fo.no::fa8bbb99-5ab8-415b-87c7-8ce3dde34423" providerId="AD" clId="Web-{BD2296D8-C071-C4FD-FD91-98A1FF555BE5}" dt="2019-08-05T07:24:11.437" v="4105"/>
          <ac:spMkLst>
            <pc:docMk/>
            <pc:sldMk cId="1495636757" sldId="266"/>
            <ac:spMk id="3" creationId="{64F9BC56-C6AB-4BD8-AF32-411087616765}"/>
          </ac:spMkLst>
        </pc:spChg>
        <pc:spChg chg="add">
          <ac:chgData name="Mari Lilleng" userId="S::mari.lilleng@fo.no::fa8bbb99-5ab8-415b-87c7-8ce3dde34423" providerId="AD" clId="Web-{BD2296D8-C071-C4FD-FD91-98A1FF555BE5}" dt="2019-08-05T07:24:11.437" v="4105"/>
          <ac:spMkLst>
            <pc:docMk/>
            <pc:sldMk cId="1495636757" sldId="266"/>
            <ac:spMk id="10" creationId="{46C2E80F-49A6-4372-B103-219D417A55ED}"/>
          </ac:spMkLst>
        </pc:spChg>
        <pc:graphicFrameChg chg="add mod">
          <ac:chgData name="Mari Lilleng" userId="S::mari.lilleng@fo.no::fa8bbb99-5ab8-415b-87c7-8ce3dde34423" providerId="AD" clId="Web-{BD2296D8-C071-C4FD-FD91-98A1FF555BE5}" dt="2019-08-05T07:24:35" v="4107"/>
          <ac:graphicFrameMkLst>
            <pc:docMk/>
            <pc:sldMk cId="1495636757" sldId="266"/>
            <ac:graphicFrameMk id="5" creationId="{3E0F4AE4-5E37-4359-AE63-E55B79B171FC}"/>
          </ac:graphicFrameMkLst>
        </pc:graphicFrameChg>
      </pc:sldChg>
      <pc:sldChg chg="addSp modSp new mod setBg">
        <pc:chgData name="Mari Lilleng" userId="S::mari.lilleng@fo.no::fa8bbb99-5ab8-415b-87c7-8ce3dde34423" providerId="AD" clId="Web-{BD2296D8-C071-C4FD-FD91-98A1FF555BE5}" dt="2019-08-05T07:27:41.859" v="4695" actId="20577"/>
        <pc:sldMkLst>
          <pc:docMk/>
          <pc:sldMk cId="3908469712" sldId="267"/>
        </pc:sldMkLst>
        <pc:spChg chg="mod">
          <ac:chgData name="Mari Lilleng" userId="S::mari.lilleng@fo.no::fa8bbb99-5ab8-415b-87c7-8ce3dde34423" providerId="AD" clId="Web-{BD2296D8-C071-C4FD-FD91-98A1FF555BE5}" dt="2019-08-05T07:27:32.141" v="4690"/>
          <ac:spMkLst>
            <pc:docMk/>
            <pc:sldMk cId="3908469712" sldId="267"/>
            <ac:spMk id="2" creationId="{5A0C61EF-289C-4B9F-BFA3-D9CF183FDB78}"/>
          </ac:spMkLst>
        </pc:spChg>
        <pc:spChg chg="mod">
          <ac:chgData name="Mari Lilleng" userId="S::mari.lilleng@fo.no::fa8bbb99-5ab8-415b-87c7-8ce3dde34423" providerId="AD" clId="Web-{BD2296D8-C071-C4FD-FD91-98A1FF555BE5}" dt="2019-08-05T07:27:41.859" v="4695" actId="20577"/>
          <ac:spMkLst>
            <pc:docMk/>
            <pc:sldMk cId="3908469712" sldId="267"/>
            <ac:spMk id="3" creationId="{912F4B98-7383-4C67-B68D-18DCD749421A}"/>
          </ac:spMkLst>
        </pc:spChg>
        <pc:spChg chg="add">
          <ac:chgData name="Mari Lilleng" userId="S::mari.lilleng@fo.no::fa8bbb99-5ab8-415b-87c7-8ce3dde34423" providerId="AD" clId="Web-{BD2296D8-C071-C4FD-FD91-98A1FF555BE5}" dt="2019-08-05T07:27:32.141" v="4690"/>
          <ac:spMkLst>
            <pc:docMk/>
            <pc:sldMk cId="3908469712" sldId="267"/>
            <ac:spMk id="8" creationId="{3B854194-185D-494D-905C-7C7CB2E30F6E}"/>
          </ac:spMkLst>
        </pc:spChg>
        <pc:spChg chg="add">
          <ac:chgData name="Mari Lilleng" userId="S::mari.lilleng@fo.no::fa8bbb99-5ab8-415b-87c7-8ce3dde34423" providerId="AD" clId="Web-{BD2296D8-C071-C4FD-FD91-98A1FF555BE5}" dt="2019-08-05T07:27:32.141" v="4690"/>
          <ac:spMkLst>
            <pc:docMk/>
            <pc:sldMk cId="3908469712" sldId="267"/>
            <ac:spMk id="10" creationId="{B4F5FA0D-0104-4987-8241-EFF7C85B88DE}"/>
          </ac:spMkLst>
        </pc:spChg>
        <pc:picChg chg="add">
          <ac:chgData name="Mari Lilleng" userId="S::mari.lilleng@fo.no::fa8bbb99-5ab8-415b-87c7-8ce3dde34423" providerId="AD" clId="Web-{BD2296D8-C071-C4FD-FD91-98A1FF555BE5}" dt="2019-08-05T07:27:32.141" v="4690"/>
          <ac:picMkLst>
            <pc:docMk/>
            <pc:sldMk cId="3908469712" sldId="267"/>
            <ac:picMk id="12" creationId="{2897127E-6CEF-446C-BE87-93B7C46E49D1}"/>
          </ac:picMkLst>
        </pc:picChg>
      </pc:sldChg>
    </pc:docChg>
  </pc:docChgLst>
  <pc:docChgLst>
    <pc:chgData name="Mari Lilleng" userId="S::mari.lilleng@fo.no::fa8bbb99-5ab8-415b-87c7-8ce3dde34423" providerId="AD" clId="Web-{4BBA1850-E2C6-6568-FB16-17DD804FB77E}"/>
    <pc:docChg chg="addSld modSld">
      <pc:chgData name="Mari Lilleng" userId="S::mari.lilleng@fo.no::fa8bbb99-5ab8-415b-87c7-8ce3dde34423" providerId="AD" clId="Web-{4BBA1850-E2C6-6568-FB16-17DD804FB77E}" dt="2020-05-20T10:14:51.354" v="2046"/>
      <pc:docMkLst>
        <pc:docMk/>
      </pc:docMkLst>
      <pc:sldChg chg="addSp delSp modSp mod modClrScheme delDesignElem chgLayout">
        <pc:chgData name="Mari Lilleng" userId="S::mari.lilleng@fo.no::fa8bbb99-5ab8-415b-87c7-8ce3dde34423" providerId="AD" clId="Web-{4BBA1850-E2C6-6568-FB16-17DD804FB77E}" dt="2020-05-20T09:50:12.455" v="7" actId="1076"/>
        <pc:sldMkLst>
          <pc:docMk/>
          <pc:sldMk cId="4253124984" sldId="256"/>
        </pc:sldMkLst>
        <pc:spChg chg="mod ord">
          <ac:chgData name="Mari Lilleng" userId="S::mari.lilleng@fo.no::fa8bbb99-5ab8-415b-87c7-8ce3dde34423" providerId="AD" clId="Web-{4BBA1850-E2C6-6568-FB16-17DD804FB77E}" dt="2020-05-20T09:50:12.455" v="7" actId="1076"/>
          <ac:spMkLst>
            <pc:docMk/>
            <pc:sldMk cId="4253124984" sldId="256"/>
            <ac:spMk id="2" creationId="{00000000-0000-0000-0000-000000000000}"/>
          </ac:spMkLst>
        </pc:spChg>
        <pc:spChg chg="del">
          <ac:chgData name="Mari Lilleng" userId="S::mari.lilleng@fo.no::fa8bbb99-5ab8-415b-87c7-8ce3dde34423" providerId="AD" clId="Web-{4BBA1850-E2C6-6568-FB16-17DD804FB77E}" dt="2020-05-20T09:49:41.485" v="2"/>
          <ac:spMkLst>
            <pc:docMk/>
            <pc:sldMk cId="4253124984" sldId="256"/>
            <ac:spMk id="12" creationId="{FBC3EAFD-A275-4F9B-8F62-72B6678F35A8}"/>
          </ac:spMkLst>
        </pc:spChg>
        <pc:spChg chg="del">
          <ac:chgData name="Mari Lilleng" userId="S::mari.lilleng@fo.no::fa8bbb99-5ab8-415b-87c7-8ce3dde34423" providerId="AD" clId="Web-{4BBA1850-E2C6-6568-FB16-17DD804FB77E}" dt="2020-05-20T09:49:41.485" v="2"/>
          <ac:spMkLst>
            <pc:docMk/>
            <pc:sldMk cId="4253124984" sldId="256"/>
            <ac:spMk id="14" creationId="{06E64A6D-2B9F-4AAD-AB42-A61BAF01AC12}"/>
          </ac:spMkLst>
        </pc:spChg>
        <pc:picChg chg="add mod">
          <ac:chgData name="Mari Lilleng" userId="S::mari.lilleng@fo.no::fa8bbb99-5ab8-415b-87c7-8ce3dde34423" providerId="AD" clId="Web-{4BBA1850-E2C6-6568-FB16-17DD804FB77E}" dt="2020-05-20T09:49:59.986" v="6" actId="1076"/>
          <ac:picMkLst>
            <pc:docMk/>
            <pc:sldMk cId="4253124984" sldId="256"/>
            <ac:picMk id="3" creationId="{6E608914-D87D-4533-8F11-9ECEBFA3D4A6}"/>
          </ac:picMkLst>
        </pc:picChg>
        <pc:picChg chg="del">
          <ac:chgData name="Mari Lilleng" userId="S::mari.lilleng@fo.no::fa8bbb99-5ab8-415b-87c7-8ce3dde34423" providerId="AD" clId="Web-{4BBA1850-E2C6-6568-FB16-17DD804FB77E}" dt="2020-05-20T09:48:44.047" v="0"/>
          <ac:picMkLst>
            <pc:docMk/>
            <pc:sldMk cId="4253124984" sldId="256"/>
            <ac:picMk id="7" creationId="{594EFAB7-11FE-4127-8BA6-3C7E4E0FC224}"/>
          </ac:picMkLst>
        </pc:picChg>
        <pc:picChg chg="del">
          <ac:chgData name="Mari Lilleng" userId="S::mari.lilleng@fo.no::fa8bbb99-5ab8-415b-87c7-8ce3dde34423" providerId="AD" clId="Web-{4BBA1850-E2C6-6568-FB16-17DD804FB77E}" dt="2020-05-20T09:49:41.485" v="2"/>
          <ac:picMkLst>
            <pc:docMk/>
            <pc:sldMk cId="4253124984" sldId="256"/>
            <ac:picMk id="16" creationId="{C51881DD-AD85-41BE-8A49-C2FB45800E10}"/>
          </ac:picMkLst>
        </pc:picChg>
        <pc:cxnChg chg="del">
          <ac:chgData name="Mari Lilleng" userId="S::mari.lilleng@fo.no::fa8bbb99-5ab8-415b-87c7-8ce3dde34423" providerId="AD" clId="Web-{4BBA1850-E2C6-6568-FB16-17DD804FB77E}" dt="2020-05-20T09:49:41.485" v="2"/>
          <ac:cxnSpMkLst>
            <pc:docMk/>
            <pc:sldMk cId="4253124984" sldId="256"/>
            <ac:cxnSpMk id="18" creationId="{9AD20FE8-ED02-4CDE-83B1-A1436305C3DC}"/>
          </ac:cxnSpMkLst>
        </pc:cxnChg>
      </pc:sldChg>
      <pc:sldChg chg="delSp modSp modNotes">
        <pc:chgData name="Mari Lilleng" userId="S::mari.lilleng@fo.no::fa8bbb99-5ab8-415b-87c7-8ce3dde34423" providerId="AD" clId="Web-{4BBA1850-E2C6-6568-FB16-17DD804FB77E}" dt="2020-05-20T10:10:17.584" v="1683" actId="20577"/>
        <pc:sldMkLst>
          <pc:docMk/>
          <pc:sldMk cId="379189310" sldId="258"/>
        </pc:sldMkLst>
        <pc:spChg chg="mod">
          <ac:chgData name="Mari Lilleng" userId="S::mari.lilleng@fo.no::fa8bbb99-5ab8-415b-87c7-8ce3dde34423" providerId="AD" clId="Web-{4BBA1850-E2C6-6568-FB16-17DD804FB77E}" dt="2020-05-20T10:10:17.584" v="1683" actId="20577"/>
          <ac:spMkLst>
            <pc:docMk/>
            <pc:sldMk cId="379189310" sldId="258"/>
            <ac:spMk id="3" creationId="{6C075080-00B3-4797-B92D-04791B3CD9AC}"/>
          </ac:spMkLst>
        </pc:spChg>
        <pc:spChg chg="del mod">
          <ac:chgData name="Mari Lilleng" userId="S::mari.lilleng@fo.no::fa8bbb99-5ab8-415b-87c7-8ce3dde34423" providerId="AD" clId="Web-{4BBA1850-E2C6-6568-FB16-17DD804FB77E}" dt="2020-05-20T09:51:53.503" v="104"/>
          <ac:spMkLst>
            <pc:docMk/>
            <pc:sldMk cId="379189310" sldId="258"/>
            <ac:spMk id="10" creationId="{BDB75749-8CC6-4F2F-B4F1-3908022F3593}"/>
          </ac:spMkLst>
        </pc:spChg>
      </pc:sldChg>
      <pc:sldChg chg="addSp delSp modSp">
        <pc:chgData name="Mari Lilleng" userId="S::mari.lilleng@fo.no::fa8bbb99-5ab8-415b-87c7-8ce3dde34423" providerId="AD" clId="Web-{4BBA1850-E2C6-6568-FB16-17DD804FB77E}" dt="2020-05-20T10:10:42.912" v="1699" actId="20577"/>
        <pc:sldMkLst>
          <pc:docMk/>
          <pc:sldMk cId="3325948382" sldId="259"/>
        </pc:sldMkLst>
        <pc:spChg chg="mod">
          <ac:chgData name="Mari Lilleng" userId="S::mari.lilleng@fo.no::fa8bbb99-5ab8-415b-87c7-8ce3dde34423" providerId="AD" clId="Web-{4BBA1850-E2C6-6568-FB16-17DD804FB77E}" dt="2020-05-20T10:08:37.519" v="1547"/>
          <ac:spMkLst>
            <pc:docMk/>
            <pc:sldMk cId="3325948382" sldId="259"/>
            <ac:spMk id="2" creationId="{0C81F1AA-0279-4283-B1B0-F6E083D568D6}"/>
          </ac:spMkLst>
        </pc:spChg>
        <pc:spChg chg="mod">
          <ac:chgData name="Mari Lilleng" userId="S::mari.lilleng@fo.no::fa8bbb99-5ab8-415b-87c7-8ce3dde34423" providerId="AD" clId="Web-{4BBA1850-E2C6-6568-FB16-17DD804FB77E}" dt="2020-05-20T10:10:42.912" v="1699" actId="20577"/>
          <ac:spMkLst>
            <pc:docMk/>
            <pc:sldMk cId="3325948382" sldId="259"/>
            <ac:spMk id="3" creationId="{81B308D0-113A-4730-AFD9-4E187E6F696F}"/>
          </ac:spMkLst>
        </pc:spChg>
        <pc:spChg chg="del">
          <ac:chgData name="Mari Lilleng" userId="S::mari.lilleng@fo.no::fa8bbb99-5ab8-415b-87c7-8ce3dde34423" providerId="AD" clId="Web-{4BBA1850-E2C6-6568-FB16-17DD804FB77E}" dt="2020-05-20T10:07:43.456" v="1537"/>
          <ac:spMkLst>
            <pc:docMk/>
            <pc:sldMk cId="3325948382" sldId="259"/>
            <ac:spMk id="6" creationId="{39F0CF52-5DB6-4966-B978-D4FFA67B0FB9}"/>
          </ac:spMkLst>
        </pc:spChg>
        <pc:spChg chg="add del">
          <ac:chgData name="Mari Lilleng" userId="S::mari.lilleng@fo.no::fa8bbb99-5ab8-415b-87c7-8ce3dde34423" providerId="AD" clId="Web-{4BBA1850-E2C6-6568-FB16-17DD804FB77E}" dt="2020-05-20T10:08:37.519" v="1547"/>
          <ac:spMkLst>
            <pc:docMk/>
            <pc:sldMk cId="3325948382" sldId="259"/>
            <ac:spMk id="9" creationId="{867D4867-5BA7-4462-B2F6-A23F4A622AA7}"/>
          </ac:spMkLst>
        </pc:spChg>
        <pc:spChg chg="add del">
          <ac:chgData name="Mari Lilleng" userId="S::mari.lilleng@fo.no::fa8bbb99-5ab8-415b-87c7-8ce3dde34423" providerId="AD" clId="Web-{4BBA1850-E2C6-6568-FB16-17DD804FB77E}" dt="2020-05-20T10:08:33.879" v="1544"/>
          <ac:spMkLst>
            <pc:docMk/>
            <pc:sldMk cId="3325948382" sldId="259"/>
            <ac:spMk id="11" creationId="{9D25F302-27C5-414F-97F8-6EA0A6C028BA}"/>
          </ac:spMkLst>
        </pc:spChg>
        <pc:spChg chg="add del">
          <ac:chgData name="Mari Lilleng" userId="S::mari.lilleng@fo.no::fa8bbb99-5ab8-415b-87c7-8ce3dde34423" providerId="AD" clId="Web-{4BBA1850-E2C6-6568-FB16-17DD804FB77E}" dt="2020-05-20T10:08:33.879" v="1544"/>
          <ac:spMkLst>
            <pc:docMk/>
            <pc:sldMk cId="3325948382" sldId="259"/>
            <ac:spMk id="12" creationId="{830A36F8-48C2-4842-A87B-8CE8DF4E7FD2}"/>
          </ac:spMkLst>
        </pc:spChg>
        <pc:spChg chg="add del">
          <ac:chgData name="Mari Lilleng" userId="S::mari.lilleng@fo.no::fa8bbb99-5ab8-415b-87c7-8ce3dde34423" providerId="AD" clId="Web-{4BBA1850-E2C6-6568-FB16-17DD804FB77E}" dt="2020-05-20T10:08:37.410" v="1546"/>
          <ac:spMkLst>
            <pc:docMk/>
            <pc:sldMk cId="3325948382" sldId="259"/>
            <ac:spMk id="13" creationId="{46F7435D-E3DB-47B1-BA61-B00ACC83A9DE}"/>
          </ac:spMkLst>
        </pc:spChg>
        <pc:spChg chg="add del">
          <ac:chgData name="Mari Lilleng" userId="S::mari.lilleng@fo.no::fa8bbb99-5ab8-415b-87c7-8ce3dde34423" providerId="AD" clId="Web-{4BBA1850-E2C6-6568-FB16-17DD804FB77E}" dt="2020-05-20T10:08:22.332" v="1542"/>
          <ac:spMkLst>
            <pc:docMk/>
            <pc:sldMk cId="3325948382" sldId="259"/>
            <ac:spMk id="14" creationId="{CEB41C5C-0F34-4DDA-9D7C-5E717F35F60C}"/>
          </ac:spMkLst>
        </pc:spChg>
        <pc:spChg chg="add del">
          <ac:chgData name="Mari Lilleng" userId="S::mari.lilleng@fo.no::fa8bbb99-5ab8-415b-87c7-8ce3dde34423" providerId="AD" clId="Web-{4BBA1850-E2C6-6568-FB16-17DD804FB77E}" dt="2020-05-20T10:08:37.410" v="1546"/>
          <ac:spMkLst>
            <pc:docMk/>
            <pc:sldMk cId="3325948382" sldId="259"/>
            <ac:spMk id="15" creationId="{F263A0B5-F8C4-4116-809F-78A768EA79A6}"/>
          </ac:spMkLst>
        </pc:spChg>
        <pc:spChg chg="add">
          <ac:chgData name="Mari Lilleng" userId="S::mari.lilleng@fo.no::fa8bbb99-5ab8-415b-87c7-8ce3dde34423" providerId="AD" clId="Web-{4BBA1850-E2C6-6568-FB16-17DD804FB77E}" dt="2020-05-20T10:08:37.519" v="1547"/>
          <ac:spMkLst>
            <pc:docMk/>
            <pc:sldMk cId="3325948382" sldId="259"/>
            <ac:spMk id="17" creationId="{46F7435D-E3DB-47B1-BA61-B00ACC83A9DE}"/>
          </ac:spMkLst>
        </pc:spChg>
        <pc:spChg chg="add del">
          <ac:chgData name="Mari Lilleng" userId="S::mari.lilleng@fo.no::fa8bbb99-5ab8-415b-87c7-8ce3dde34423" providerId="AD" clId="Web-{4BBA1850-E2C6-6568-FB16-17DD804FB77E}" dt="2020-05-20T10:08:33.879" v="1544"/>
          <ac:spMkLst>
            <pc:docMk/>
            <pc:sldMk cId="3325948382" sldId="259"/>
            <ac:spMk id="18" creationId="{086A5A31-B10A-4793-84D4-D785959AE5B8}"/>
          </ac:spMkLst>
        </pc:spChg>
        <pc:spChg chg="add">
          <ac:chgData name="Mari Lilleng" userId="S::mari.lilleng@fo.no::fa8bbb99-5ab8-415b-87c7-8ce3dde34423" providerId="AD" clId="Web-{4BBA1850-E2C6-6568-FB16-17DD804FB77E}" dt="2020-05-20T10:08:37.519" v="1547"/>
          <ac:spMkLst>
            <pc:docMk/>
            <pc:sldMk cId="3325948382" sldId="259"/>
            <ac:spMk id="19" creationId="{F263A0B5-F8C4-4116-809F-78A768EA79A6}"/>
          </ac:spMkLst>
        </pc:spChg>
        <pc:graphicFrameChg chg="mod modGraphic">
          <ac:chgData name="Mari Lilleng" userId="S::mari.lilleng@fo.no::fa8bbb99-5ab8-415b-87c7-8ce3dde34423" providerId="AD" clId="Web-{4BBA1850-E2C6-6568-FB16-17DD804FB77E}" dt="2020-05-20T10:08:37.519" v="1547"/>
          <ac:graphicFrameMkLst>
            <pc:docMk/>
            <pc:sldMk cId="3325948382" sldId="259"/>
            <ac:graphicFrameMk id="4" creationId="{F2A73087-EA70-4BE5-BF3B-B1BFA6E58C35}"/>
          </ac:graphicFrameMkLst>
        </pc:graphicFrameChg>
        <pc:cxnChg chg="add del">
          <ac:chgData name="Mari Lilleng" userId="S::mari.lilleng@fo.no::fa8bbb99-5ab8-415b-87c7-8ce3dde34423" providerId="AD" clId="Web-{4BBA1850-E2C6-6568-FB16-17DD804FB77E}" dt="2020-05-20T10:08:22.332" v="1542"/>
          <ac:cxnSpMkLst>
            <pc:docMk/>
            <pc:sldMk cId="3325948382" sldId="259"/>
            <ac:cxnSpMk id="16" creationId="{57E1E5E6-F385-4E9C-B201-BA5BDE5CAD52}"/>
          </ac:cxnSpMkLst>
        </pc:cxnChg>
      </pc:sldChg>
      <pc:sldChg chg="delSp modSp modNotes">
        <pc:chgData name="Mari Lilleng" userId="S::mari.lilleng@fo.no::fa8bbb99-5ab8-415b-87c7-8ce3dde34423" providerId="AD" clId="Web-{4BBA1850-E2C6-6568-FB16-17DD804FB77E}" dt="2020-05-20T09:51:34.206" v="92" actId="1076"/>
        <pc:sldMkLst>
          <pc:docMk/>
          <pc:sldMk cId="3890100924" sldId="268"/>
        </pc:sldMkLst>
        <pc:spChg chg="mod">
          <ac:chgData name="Mari Lilleng" userId="S::mari.lilleng@fo.no::fa8bbb99-5ab8-415b-87c7-8ce3dde34423" providerId="AD" clId="Web-{4BBA1850-E2C6-6568-FB16-17DD804FB77E}" dt="2020-05-20T09:51:34.206" v="92" actId="1076"/>
          <ac:spMkLst>
            <pc:docMk/>
            <pc:sldMk cId="3890100924" sldId="268"/>
            <ac:spMk id="2" creationId="{6D388F31-3FF9-42D7-9B0F-7CDB20D8C2F2}"/>
          </ac:spMkLst>
        </pc:spChg>
        <pc:spChg chg="del mod">
          <ac:chgData name="Mari Lilleng" userId="S::mari.lilleng@fo.no::fa8bbb99-5ab8-415b-87c7-8ce3dde34423" providerId="AD" clId="Web-{4BBA1850-E2C6-6568-FB16-17DD804FB77E}" dt="2020-05-20T09:50:45.174" v="33"/>
          <ac:spMkLst>
            <pc:docMk/>
            <pc:sldMk cId="3890100924" sldId="268"/>
            <ac:spMk id="5" creationId="{F137DE3A-CB08-4966-8E5F-236DAFD58946}"/>
          </ac:spMkLst>
        </pc:spChg>
      </pc:sldChg>
      <pc:sldChg chg="modSp">
        <pc:chgData name="Mari Lilleng" userId="S::mari.lilleng@fo.no::fa8bbb99-5ab8-415b-87c7-8ce3dde34423" providerId="AD" clId="Web-{4BBA1850-E2C6-6568-FB16-17DD804FB77E}" dt="2020-05-20T10:11:17.678" v="1705" actId="1076"/>
        <pc:sldMkLst>
          <pc:docMk/>
          <pc:sldMk cId="2238251885" sldId="269"/>
        </pc:sldMkLst>
        <pc:spChg chg="mod">
          <ac:chgData name="Mari Lilleng" userId="S::mari.lilleng@fo.no::fa8bbb99-5ab8-415b-87c7-8ce3dde34423" providerId="AD" clId="Web-{4BBA1850-E2C6-6568-FB16-17DD804FB77E}" dt="2020-05-20T10:11:17.678" v="1705" actId="1076"/>
          <ac:spMkLst>
            <pc:docMk/>
            <pc:sldMk cId="2238251885" sldId="269"/>
            <ac:spMk id="2" creationId="{EF2272F2-8E09-4695-838B-DFAD9AB9DC91}"/>
          </ac:spMkLst>
        </pc:spChg>
        <pc:spChg chg="mod">
          <ac:chgData name="Mari Lilleng" userId="S::mari.lilleng@fo.no::fa8bbb99-5ab8-415b-87c7-8ce3dde34423" providerId="AD" clId="Web-{4BBA1850-E2C6-6568-FB16-17DD804FB77E}" dt="2020-05-20T10:11:02.365" v="1702" actId="20577"/>
          <ac:spMkLst>
            <pc:docMk/>
            <pc:sldMk cId="2238251885" sldId="269"/>
            <ac:spMk id="3" creationId="{08CCF08A-FBE8-4B5D-868A-4646F3F8ADD8}"/>
          </ac:spMkLst>
        </pc:spChg>
      </pc:sldChg>
      <pc:sldChg chg="modSp">
        <pc:chgData name="Mari Lilleng" userId="S::mari.lilleng@fo.no::fa8bbb99-5ab8-415b-87c7-8ce3dde34423" providerId="AD" clId="Web-{4BBA1850-E2C6-6568-FB16-17DD804FB77E}" dt="2020-05-20T10:13:02.446" v="1841" actId="1076"/>
        <pc:sldMkLst>
          <pc:docMk/>
          <pc:sldMk cId="3852721823" sldId="270"/>
        </pc:sldMkLst>
        <pc:spChg chg="mod">
          <ac:chgData name="Mari Lilleng" userId="S::mari.lilleng@fo.no::fa8bbb99-5ab8-415b-87c7-8ce3dde34423" providerId="AD" clId="Web-{4BBA1850-E2C6-6568-FB16-17DD804FB77E}" dt="2020-05-20T10:13:02.446" v="1841" actId="1076"/>
          <ac:spMkLst>
            <pc:docMk/>
            <pc:sldMk cId="3852721823" sldId="270"/>
            <ac:spMk id="2" creationId="{EF2272F2-8E09-4695-838B-DFAD9AB9DC91}"/>
          </ac:spMkLst>
        </pc:spChg>
        <pc:spChg chg="mod">
          <ac:chgData name="Mari Lilleng" userId="S::mari.lilleng@fo.no::fa8bbb99-5ab8-415b-87c7-8ce3dde34423" providerId="AD" clId="Web-{4BBA1850-E2C6-6568-FB16-17DD804FB77E}" dt="2020-05-20T10:12:44.211" v="1833" actId="20577"/>
          <ac:spMkLst>
            <pc:docMk/>
            <pc:sldMk cId="3852721823" sldId="270"/>
            <ac:spMk id="3" creationId="{08CCF08A-FBE8-4B5D-868A-4646F3F8ADD8}"/>
          </ac:spMkLst>
        </pc:spChg>
      </pc:sldChg>
      <pc:sldChg chg="modSp">
        <pc:chgData name="Mari Lilleng" userId="S::mari.lilleng@fo.no::fa8bbb99-5ab8-415b-87c7-8ce3dde34423" providerId="AD" clId="Web-{4BBA1850-E2C6-6568-FB16-17DD804FB77E}" dt="2020-05-20T10:13:17.336" v="1845" actId="1076"/>
        <pc:sldMkLst>
          <pc:docMk/>
          <pc:sldMk cId="3518001725" sldId="271"/>
        </pc:sldMkLst>
        <pc:spChg chg="mod">
          <ac:chgData name="Mari Lilleng" userId="S::mari.lilleng@fo.no::fa8bbb99-5ab8-415b-87c7-8ce3dde34423" providerId="AD" clId="Web-{4BBA1850-E2C6-6568-FB16-17DD804FB77E}" dt="2020-05-20T10:13:17.336" v="1845" actId="1076"/>
          <ac:spMkLst>
            <pc:docMk/>
            <pc:sldMk cId="3518001725" sldId="271"/>
            <ac:spMk id="2" creationId="{EF2272F2-8E09-4695-838B-DFAD9AB9DC91}"/>
          </ac:spMkLst>
        </pc:spChg>
        <pc:spChg chg="mod">
          <ac:chgData name="Mari Lilleng" userId="S::mari.lilleng@fo.no::fa8bbb99-5ab8-415b-87c7-8ce3dde34423" providerId="AD" clId="Web-{4BBA1850-E2C6-6568-FB16-17DD804FB77E}" dt="2020-05-20T10:13:09.618" v="1842" actId="20577"/>
          <ac:spMkLst>
            <pc:docMk/>
            <pc:sldMk cId="3518001725" sldId="271"/>
            <ac:spMk id="3" creationId="{08CCF08A-FBE8-4B5D-868A-4646F3F8ADD8}"/>
          </ac:spMkLst>
        </pc:spChg>
      </pc:sldChg>
      <pc:sldChg chg="modSp modNotes">
        <pc:chgData name="Mari Lilleng" userId="S::mari.lilleng@fo.no::fa8bbb99-5ab8-415b-87c7-8ce3dde34423" providerId="AD" clId="Web-{4BBA1850-E2C6-6568-FB16-17DD804FB77E}" dt="2020-05-20T10:14:51.354" v="2046"/>
        <pc:sldMkLst>
          <pc:docMk/>
          <pc:sldMk cId="3577270351" sldId="272"/>
        </pc:sldMkLst>
        <pc:spChg chg="mod">
          <ac:chgData name="Mari Lilleng" userId="S::mari.lilleng@fo.no::fa8bbb99-5ab8-415b-87c7-8ce3dde34423" providerId="AD" clId="Web-{4BBA1850-E2C6-6568-FB16-17DD804FB77E}" dt="2020-05-20T10:13:30.337" v="1849" actId="1076"/>
          <ac:spMkLst>
            <pc:docMk/>
            <pc:sldMk cId="3577270351" sldId="272"/>
            <ac:spMk id="2" creationId="{EF2272F2-8E09-4695-838B-DFAD9AB9DC91}"/>
          </ac:spMkLst>
        </pc:spChg>
        <pc:spChg chg="mod">
          <ac:chgData name="Mari Lilleng" userId="S::mari.lilleng@fo.no::fa8bbb99-5ab8-415b-87c7-8ce3dde34423" providerId="AD" clId="Web-{4BBA1850-E2C6-6568-FB16-17DD804FB77E}" dt="2020-05-20T10:13:24.633" v="1846" actId="20577"/>
          <ac:spMkLst>
            <pc:docMk/>
            <pc:sldMk cId="3577270351" sldId="272"/>
            <ac:spMk id="3" creationId="{08CCF08A-FBE8-4B5D-868A-4646F3F8ADD8}"/>
          </ac:spMkLst>
        </pc:spChg>
      </pc:sldChg>
      <pc:sldChg chg="modSp add replId modNotes">
        <pc:chgData name="Mari Lilleng" userId="S::mari.lilleng@fo.no::fa8bbb99-5ab8-415b-87c7-8ce3dde34423" providerId="AD" clId="Web-{4BBA1850-E2C6-6568-FB16-17DD804FB77E}" dt="2020-05-20T10:07:31.909" v="1536"/>
        <pc:sldMkLst>
          <pc:docMk/>
          <pc:sldMk cId="4017038816" sldId="273"/>
        </pc:sldMkLst>
        <pc:spChg chg="mod">
          <ac:chgData name="Mari Lilleng" userId="S::mari.lilleng@fo.no::fa8bbb99-5ab8-415b-87c7-8ce3dde34423" providerId="AD" clId="Web-{4BBA1850-E2C6-6568-FB16-17DD804FB77E}" dt="2020-05-20T09:59:38.745" v="880" actId="20577"/>
          <ac:spMkLst>
            <pc:docMk/>
            <pc:sldMk cId="4017038816" sldId="273"/>
            <ac:spMk id="2" creationId="{6D388F31-3FF9-42D7-9B0F-7CDB20D8C2F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4C4B85-714E-4A78-97BA-F33416704A8E}" type="datetimeFigureOut">
              <a:rPr lang="nb-NO"/>
              <a:t>20.05.2020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403AE9-B83D-4E1B-BC7E-0FA9481814C4}" type="slidenum">
              <a:rPr lang="nb-NO"/>
              <a:t>‹#›</a:t>
            </a:fld>
            <a:endParaRPr lang="nb-NO"/>
          </a:p>
        </p:txBody>
      </p:sp>
    </p:spTree>
    <p:extLst>
      <p:ext uri="{BB962C8B-B14F-4D97-AF65-F5344CB8AC3E}">
        <p14:creationId xmlns:p14="http://schemas.microsoft.com/office/powerpoint/2010/main" val="3743153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cs typeface="Calibri"/>
              </a:rPr>
              <a:t>De </a:t>
            </a:r>
            <a:r>
              <a:rPr lang="en-US" dirty="0" err="1">
                <a:cs typeface="Calibri"/>
              </a:rPr>
              <a:t>fleste</a:t>
            </a:r>
            <a:r>
              <a:rPr lang="en-US" dirty="0">
                <a:cs typeface="Calibri"/>
              </a:rPr>
              <a:t> </a:t>
            </a:r>
            <a:r>
              <a:rPr lang="en-US" dirty="0" err="1">
                <a:cs typeface="Calibri"/>
              </a:rPr>
              <a:t>lokallagsstyrer</a:t>
            </a:r>
            <a:r>
              <a:rPr lang="en-US" dirty="0">
                <a:cs typeface="Calibri"/>
              </a:rPr>
              <a:t> </a:t>
            </a:r>
            <a:r>
              <a:rPr lang="en-US" dirty="0" err="1">
                <a:cs typeface="Calibri"/>
              </a:rPr>
              <a:t>er</a:t>
            </a:r>
            <a:r>
              <a:rPr lang="en-US" dirty="0">
                <a:cs typeface="Calibri"/>
              </a:rPr>
              <a:t> </a:t>
            </a:r>
            <a:r>
              <a:rPr lang="en-US" dirty="0" err="1">
                <a:cs typeface="Calibri"/>
              </a:rPr>
              <a:t>litt</a:t>
            </a:r>
            <a:r>
              <a:rPr lang="en-US" dirty="0">
                <a:cs typeface="Calibri"/>
              </a:rPr>
              <a:t> </a:t>
            </a:r>
            <a:r>
              <a:rPr lang="en-US" dirty="0" err="1">
                <a:cs typeface="Calibri"/>
              </a:rPr>
              <a:t>stressa</a:t>
            </a:r>
            <a:r>
              <a:rPr lang="en-US" dirty="0">
                <a:cs typeface="Calibri"/>
              </a:rPr>
              <a:t> for å </a:t>
            </a:r>
            <a:r>
              <a:rPr lang="en-US" dirty="0" err="1">
                <a:cs typeface="Calibri"/>
              </a:rPr>
              <a:t>håndtere</a:t>
            </a:r>
            <a:r>
              <a:rPr lang="en-US" dirty="0">
                <a:cs typeface="Calibri"/>
              </a:rPr>
              <a:t> </a:t>
            </a:r>
            <a:r>
              <a:rPr lang="en-US" dirty="0" err="1">
                <a:cs typeface="Calibri"/>
              </a:rPr>
              <a:t>økonomien</a:t>
            </a:r>
            <a:r>
              <a:rPr lang="en-US" dirty="0">
                <a:cs typeface="Calibri"/>
              </a:rPr>
              <a:t>, men ta det med </a:t>
            </a:r>
            <a:r>
              <a:rPr lang="en-US" dirty="0" err="1">
                <a:cs typeface="Calibri"/>
              </a:rPr>
              <a:t>ro</a:t>
            </a:r>
            <a:r>
              <a:rPr lang="en-US" dirty="0">
                <a:cs typeface="Calibri"/>
              </a:rPr>
              <a:t>; </a:t>
            </a:r>
            <a:r>
              <a:rPr lang="en-US" dirty="0" err="1">
                <a:cs typeface="Calibri"/>
              </a:rPr>
              <a:t>studentrådgiver</a:t>
            </a:r>
            <a:r>
              <a:rPr lang="en-US" dirty="0">
                <a:cs typeface="Calibri"/>
              </a:rPr>
              <a:t> </a:t>
            </a:r>
            <a:r>
              <a:rPr lang="en-US" dirty="0" err="1">
                <a:cs typeface="Calibri"/>
              </a:rPr>
              <a:t>hjelper</a:t>
            </a:r>
            <a:r>
              <a:rPr lang="en-US" dirty="0">
                <a:cs typeface="Calibri"/>
              </a:rPr>
              <a:t> </a:t>
            </a:r>
            <a:r>
              <a:rPr lang="en-US" dirty="0" err="1">
                <a:cs typeface="Calibri"/>
              </a:rPr>
              <a:t>dere</a:t>
            </a:r>
            <a:r>
              <a:rPr lang="en-US" dirty="0">
                <a:cs typeface="Calibri"/>
              </a:rPr>
              <a:t>!</a:t>
            </a:r>
          </a:p>
        </p:txBody>
      </p:sp>
      <p:sp>
        <p:nvSpPr>
          <p:cNvPr id="4" name="Plassholder for lysbildenummer 3"/>
          <p:cNvSpPr>
            <a:spLocks noGrp="1"/>
          </p:cNvSpPr>
          <p:nvPr>
            <p:ph type="sldNum" sz="quarter" idx="5"/>
          </p:nvPr>
        </p:nvSpPr>
        <p:spPr/>
        <p:txBody>
          <a:bodyPr/>
          <a:lstStyle/>
          <a:p>
            <a:fld id="{5F403AE9-B83D-4E1B-BC7E-0FA9481814C4}" type="slidenum">
              <a:rPr lang="nb-NO"/>
              <a:t>‹#›</a:t>
            </a:fld>
            <a:endParaRPr lang="nb-NO"/>
          </a:p>
        </p:txBody>
      </p:sp>
    </p:spTree>
    <p:extLst>
      <p:ext uri="{BB962C8B-B14F-4D97-AF65-F5344CB8AC3E}">
        <p14:creationId xmlns:p14="http://schemas.microsoft.com/office/powerpoint/2010/main" val="945364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cs typeface="Calibri"/>
              </a:rPr>
              <a:t>FO-</a:t>
            </a:r>
            <a:r>
              <a:rPr lang="en-US" dirty="0" err="1">
                <a:cs typeface="Calibri"/>
              </a:rPr>
              <a:t>Studentenes</a:t>
            </a:r>
            <a:r>
              <a:rPr lang="en-US" dirty="0">
                <a:cs typeface="Calibri"/>
              </a:rPr>
              <a:t> </a:t>
            </a:r>
            <a:r>
              <a:rPr lang="en-US" dirty="0" err="1">
                <a:cs typeface="Calibri"/>
              </a:rPr>
              <a:t>lokallag</a:t>
            </a:r>
            <a:r>
              <a:rPr lang="en-US" dirty="0">
                <a:cs typeface="Calibri"/>
              </a:rPr>
              <a:t> har </a:t>
            </a:r>
            <a:r>
              <a:rPr lang="en-US" dirty="0" err="1">
                <a:cs typeface="Calibri"/>
              </a:rPr>
              <a:t>pengene</a:t>
            </a:r>
            <a:r>
              <a:rPr lang="en-US" dirty="0">
                <a:cs typeface="Calibri"/>
              </a:rPr>
              <a:t> sine hos </a:t>
            </a:r>
            <a:r>
              <a:rPr lang="en-US" dirty="0" err="1">
                <a:cs typeface="Calibri"/>
              </a:rPr>
              <a:t>fylkesavdelingen</a:t>
            </a:r>
            <a:r>
              <a:rPr lang="en-US" dirty="0">
                <a:cs typeface="Calibri"/>
              </a:rPr>
              <a:t>. Dere </a:t>
            </a:r>
            <a:r>
              <a:rPr lang="en-US" dirty="0" err="1">
                <a:cs typeface="Calibri"/>
              </a:rPr>
              <a:t>skal</a:t>
            </a:r>
            <a:r>
              <a:rPr lang="en-US" dirty="0">
                <a:cs typeface="Calibri"/>
              </a:rPr>
              <a:t> </a:t>
            </a:r>
            <a:r>
              <a:rPr lang="en-US" dirty="0" err="1">
                <a:cs typeface="Calibri"/>
              </a:rPr>
              <a:t>ikke</a:t>
            </a:r>
            <a:r>
              <a:rPr lang="en-US" dirty="0">
                <a:cs typeface="Calibri"/>
              </a:rPr>
              <a:t> ha en </a:t>
            </a:r>
            <a:r>
              <a:rPr lang="en-US" dirty="0" err="1">
                <a:cs typeface="Calibri"/>
              </a:rPr>
              <a:t>egen</a:t>
            </a:r>
            <a:r>
              <a:rPr lang="en-US" dirty="0">
                <a:cs typeface="Calibri"/>
              </a:rPr>
              <a:t>, </a:t>
            </a:r>
            <a:r>
              <a:rPr lang="en-US" dirty="0" err="1">
                <a:cs typeface="Calibri"/>
              </a:rPr>
              <a:t>privat</a:t>
            </a:r>
            <a:r>
              <a:rPr lang="en-US" dirty="0">
                <a:cs typeface="Calibri"/>
              </a:rPr>
              <a:t> </a:t>
            </a:r>
            <a:r>
              <a:rPr lang="en-US" dirty="0" err="1">
                <a:cs typeface="Calibri"/>
              </a:rPr>
              <a:t>konto</a:t>
            </a:r>
            <a:r>
              <a:rPr lang="en-US" dirty="0">
                <a:cs typeface="Calibri"/>
              </a:rPr>
              <a:t>.</a:t>
            </a:r>
          </a:p>
          <a:p>
            <a:endParaRPr lang="en-US" dirty="0">
              <a:cs typeface="Calibri"/>
            </a:endParaRPr>
          </a:p>
          <a:p>
            <a:r>
              <a:rPr lang="en-US" dirty="0">
                <a:cs typeface="Calibri"/>
              </a:rPr>
              <a:t>Noen </a:t>
            </a:r>
            <a:r>
              <a:rPr lang="en-US" dirty="0" err="1">
                <a:cs typeface="Calibri"/>
              </a:rPr>
              <a:t>avdelinger</a:t>
            </a:r>
            <a:r>
              <a:rPr lang="en-US" dirty="0">
                <a:cs typeface="Calibri"/>
              </a:rPr>
              <a:t> lager </a:t>
            </a:r>
            <a:r>
              <a:rPr lang="en-US" dirty="0" err="1">
                <a:cs typeface="Calibri"/>
              </a:rPr>
              <a:t>egne</a:t>
            </a:r>
            <a:r>
              <a:rPr lang="en-US" dirty="0">
                <a:cs typeface="Calibri"/>
              </a:rPr>
              <a:t> </a:t>
            </a:r>
            <a:r>
              <a:rPr lang="en-US" dirty="0" err="1">
                <a:cs typeface="Calibri"/>
              </a:rPr>
              <a:t>kort</a:t>
            </a:r>
            <a:r>
              <a:rPr lang="en-US" dirty="0">
                <a:cs typeface="Calibri"/>
              </a:rPr>
              <a:t> </a:t>
            </a:r>
            <a:r>
              <a:rPr lang="en-US" dirty="0" err="1">
                <a:cs typeface="Calibri"/>
              </a:rPr>
              <a:t>til</a:t>
            </a:r>
            <a:r>
              <a:rPr lang="en-US" dirty="0">
                <a:cs typeface="Calibri"/>
              </a:rPr>
              <a:t> </a:t>
            </a:r>
            <a:r>
              <a:rPr lang="en-US" dirty="0" err="1">
                <a:cs typeface="Calibri"/>
              </a:rPr>
              <a:t>studentene</a:t>
            </a:r>
            <a:r>
              <a:rPr lang="en-US" dirty="0">
                <a:cs typeface="Calibri"/>
              </a:rPr>
              <a:t>, </a:t>
            </a:r>
            <a:r>
              <a:rPr lang="en-US" dirty="0" err="1">
                <a:cs typeface="Calibri"/>
              </a:rPr>
              <a:t>så</a:t>
            </a:r>
            <a:r>
              <a:rPr lang="en-US" dirty="0">
                <a:cs typeface="Calibri"/>
              </a:rPr>
              <a:t> </a:t>
            </a:r>
            <a:r>
              <a:rPr lang="en-US" dirty="0" err="1">
                <a:cs typeface="Calibri"/>
              </a:rPr>
              <a:t>dere</a:t>
            </a:r>
            <a:r>
              <a:rPr lang="en-US" dirty="0">
                <a:cs typeface="Calibri"/>
              </a:rPr>
              <a:t> slipper </a:t>
            </a:r>
            <a:r>
              <a:rPr lang="en-US" dirty="0" err="1">
                <a:cs typeface="Calibri"/>
              </a:rPr>
              <a:t>utlegg</a:t>
            </a:r>
            <a:r>
              <a:rPr lang="en-US" dirty="0">
                <a:cs typeface="Calibri"/>
              </a:rPr>
              <a:t>. Andre </a:t>
            </a:r>
            <a:r>
              <a:rPr lang="en-US" dirty="0" err="1">
                <a:cs typeface="Calibri"/>
              </a:rPr>
              <a:t>ber</a:t>
            </a:r>
            <a:r>
              <a:rPr lang="en-US" dirty="0">
                <a:cs typeface="Calibri"/>
              </a:rPr>
              <a:t> </a:t>
            </a:r>
            <a:r>
              <a:rPr lang="en-US" dirty="0" err="1">
                <a:cs typeface="Calibri"/>
              </a:rPr>
              <a:t>dere</a:t>
            </a:r>
            <a:r>
              <a:rPr lang="en-US" dirty="0">
                <a:cs typeface="Calibri"/>
              </a:rPr>
              <a:t> om å </a:t>
            </a:r>
            <a:r>
              <a:rPr lang="en-US" dirty="0" err="1">
                <a:cs typeface="Calibri"/>
              </a:rPr>
              <a:t>legge</a:t>
            </a:r>
            <a:r>
              <a:rPr lang="en-US" dirty="0">
                <a:cs typeface="Calibri"/>
              </a:rPr>
              <a:t> </a:t>
            </a:r>
            <a:r>
              <a:rPr lang="en-US" dirty="0" err="1">
                <a:cs typeface="Calibri"/>
              </a:rPr>
              <a:t>ut</a:t>
            </a:r>
            <a:r>
              <a:rPr lang="en-US" dirty="0">
                <a:cs typeface="Calibri"/>
              </a:rPr>
              <a:t> </a:t>
            </a:r>
            <a:r>
              <a:rPr lang="en-US" dirty="0" err="1">
                <a:cs typeface="Calibri"/>
              </a:rPr>
              <a:t>når</a:t>
            </a:r>
            <a:r>
              <a:rPr lang="en-US" dirty="0">
                <a:cs typeface="Calibri"/>
              </a:rPr>
              <a:t> </a:t>
            </a:r>
            <a:r>
              <a:rPr lang="en-US" dirty="0" err="1">
                <a:cs typeface="Calibri"/>
              </a:rPr>
              <a:t>dere</a:t>
            </a:r>
            <a:r>
              <a:rPr lang="en-US" dirty="0">
                <a:cs typeface="Calibri"/>
              </a:rPr>
              <a:t> har </a:t>
            </a:r>
            <a:r>
              <a:rPr lang="en-US" dirty="0" err="1">
                <a:cs typeface="Calibri"/>
              </a:rPr>
              <a:t>mulighet</a:t>
            </a:r>
            <a:r>
              <a:rPr lang="en-US" dirty="0">
                <a:cs typeface="Calibri"/>
              </a:rPr>
              <a:t> </a:t>
            </a:r>
            <a:r>
              <a:rPr lang="en-US" dirty="0" err="1">
                <a:cs typeface="Calibri"/>
              </a:rPr>
              <a:t>også</a:t>
            </a:r>
            <a:r>
              <a:rPr lang="en-US" dirty="0">
                <a:cs typeface="Calibri"/>
              </a:rPr>
              <a:t> </a:t>
            </a:r>
            <a:r>
              <a:rPr lang="en-US" dirty="0" err="1">
                <a:cs typeface="Calibri"/>
              </a:rPr>
              <a:t>få</a:t>
            </a:r>
            <a:r>
              <a:rPr lang="en-US" dirty="0">
                <a:cs typeface="Calibri"/>
              </a:rPr>
              <a:t> </a:t>
            </a:r>
            <a:r>
              <a:rPr lang="en-US" dirty="0" err="1">
                <a:cs typeface="Calibri"/>
              </a:rPr>
              <a:t>tilbakebetalt</a:t>
            </a:r>
            <a:r>
              <a:rPr lang="en-US" dirty="0">
                <a:cs typeface="Calibri"/>
              </a:rPr>
              <a:t>. Da </a:t>
            </a:r>
            <a:r>
              <a:rPr lang="en-US" dirty="0" err="1">
                <a:cs typeface="Calibri"/>
              </a:rPr>
              <a:t>er</a:t>
            </a:r>
            <a:r>
              <a:rPr lang="en-US" dirty="0">
                <a:cs typeface="Calibri"/>
              </a:rPr>
              <a:t> det </a:t>
            </a:r>
            <a:r>
              <a:rPr lang="en-US" dirty="0" err="1">
                <a:cs typeface="Calibri"/>
              </a:rPr>
              <a:t>viktig</a:t>
            </a:r>
            <a:r>
              <a:rPr lang="en-US" dirty="0">
                <a:cs typeface="Calibri"/>
              </a:rPr>
              <a:t> å </a:t>
            </a:r>
            <a:r>
              <a:rPr lang="en-US" dirty="0" err="1">
                <a:cs typeface="Calibri"/>
              </a:rPr>
              <a:t>inngå</a:t>
            </a:r>
            <a:r>
              <a:rPr lang="en-US" dirty="0">
                <a:cs typeface="Calibri"/>
              </a:rPr>
              <a:t> </a:t>
            </a:r>
            <a:r>
              <a:rPr lang="en-US" dirty="0" err="1">
                <a:cs typeface="Calibri"/>
              </a:rPr>
              <a:t>avtaler</a:t>
            </a:r>
            <a:r>
              <a:rPr lang="en-US" dirty="0">
                <a:cs typeface="Calibri"/>
              </a:rPr>
              <a:t> </a:t>
            </a:r>
            <a:r>
              <a:rPr lang="en-US" dirty="0" err="1">
                <a:cs typeface="Calibri"/>
              </a:rPr>
              <a:t>som</a:t>
            </a:r>
            <a:r>
              <a:rPr lang="en-US" dirty="0">
                <a:cs typeface="Calibri"/>
              </a:rPr>
              <a:t> </a:t>
            </a:r>
            <a:r>
              <a:rPr lang="en-US" dirty="0" err="1">
                <a:cs typeface="Calibri"/>
              </a:rPr>
              <a:t>gjør</a:t>
            </a:r>
            <a:r>
              <a:rPr lang="en-US" dirty="0">
                <a:cs typeface="Calibri"/>
              </a:rPr>
              <a:t> at </a:t>
            </a:r>
            <a:r>
              <a:rPr lang="en-US" dirty="0" err="1">
                <a:cs typeface="Calibri"/>
              </a:rPr>
              <a:t>dere</a:t>
            </a:r>
            <a:r>
              <a:rPr lang="en-US" dirty="0">
                <a:cs typeface="Calibri"/>
              </a:rPr>
              <a:t> </a:t>
            </a:r>
            <a:r>
              <a:rPr lang="en-US" dirty="0" err="1">
                <a:cs typeface="Calibri"/>
              </a:rPr>
              <a:t>kan</a:t>
            </a:r>
            <a:r>
              <a:rPr lang="en-US" dirty="0">
                <a:cs typeface="Calibri"/>
              </a:rPr>
              <a:t> </a:t>
            </a:r>
            <a:r>
              <a:rPr lang="en-US" dirty="0" err="1">
                <a:cs typeface="Calibri"/>
              </a:rPr>
              <a:t>sende</a:t>
            </a:r>
            <a:r>
              <a:rPr lang="en-US" dirty="0">
                <a:cs typeface="Calibri"/>
              </a:rPr>
              <a:t> de store </a:t>
            </a:r>
            <a:r>
              <a:rPr lang="en-US" dirty="0" err="1">
                <a:cs typeface="Calibri"/>
              </a:rPr>
              <a:t>regningene</a:t>
            </a:r>
            <a:r>
              <a:rPr lang="en-US" dirty="0">
                <a:cs typeface="Calibri"/>
              </a:rPr>
              <a:t> </a:t>
            </a:r>
            <a:r>
              <a:rPr lang="en-US" dirty="0" err="1">
                <a:cs typeface="Calibri"/>
              </a:rPr>
              <a:t>på</a:t>
            </a:r>
            <a:r>
              <a:rPr lang="en-US" dirty="0">
                <a:cs typeface="Calibri"/>
              </a:rPr>
              <a:t> faktura </a:t>
            </a:r>
            <a:r>
              <a:rPr lang="en-US" dirty="0" err="1">
                <a:cs typeface="Calibri"/>
              </a:rPr>
              <a:t>direkte</a:t>
            </a:r>
            <a:r>
              <a:rPr lang="en-US" dirty="0">
                <a:cs typeface="Calibri"/>
              </a:rPr>
              <a:t> </a:t>
            </a:r>
            <a:r>
              <a:rPr lang="en-US" dirty="0" err="1">
                <a:cs typeface="Calibri"/>
              </a:rPr>
              <a:t>til</a:t>
            </a:r>
            <a:r>
              <a:rPr lang="en-US" dirty="0">
                <a:cs typeface="Calibri"/>
              </a:rPr>
              <a:t> </a:t>
            </a:r>
            <a:r>
              <a:rPr lang="en-US" dirty="0" err="1">
                <a:cs typeface="Calibri"/>
              </a:rPr>
              <a:t>avdelingen</a:t>
            </a:r>
            <a:r>
              <a:rPr lang="en-US" dirty="0">
                <a:cs typeface="Calibri"/>
              </a:rPr>
              <a:t>, </a:t>
            </a:r>
            <a:r>
              <a:rPr lang="en-US" dirty="0" err="1">
                <a:cs typeface="Calibri"/>
              </a:rPr>
              <a:t>slik</a:t>
            </a:r>
            <a:r>
              <a:rPr lang="en-US" dirty="0">
                <a:cs typeface="Calibri"/>
              </a:rPr>
              <a:t> at </a:t>
            </a:r>
            <a:r>
              <a:rPr lang="en-US" dirty="0" err="1">
                <a:cs typeface="Calibri"/>
              </a:rPr>
              <a:t>dere</a:t>
            </a:r>
            <a:r>
              <a:rPr lang="en-US" dirty="0">
                <a:cs typeface="Calibri"/>
              </a:rPr>
              <a:t> slipper store </a:t>
            </a:r>
            <a:r>
              <a:rPr lang="en-US" dirty="0" err="1">
                <a:cs typeface="Calibri"/>
              </a:rPr>
              <a:t>utlegg</a:t>
            </a:r>
            <a:r>
              <a:rPr lang="en-US" dirty="0">
                <a:cs typeface="Calibri"/>
              </a:rPr>
              <a:t>. </a:t>
            </a:r>
            <a:r>
              <a:rPr lang="en-US" dirty="0" err="1">
                <a:cs typeface="Calibri"/>
              </a:rPr>
              <a:t>Dette</a:t>
            </a:r>
            <a:r>
              <a:rPr lang="en-US" dirty="0">
                <a:cs typeface="Calibri"/>
              </a:rPr>
              <a:t> </a:t>
            </a:r>
            <a:r>
              <a:rPr lang="en-US" dirty="0" err="1">
                <a:cs typeface="Calibri"/>
              </a:rPr>
              <a:t>kan</a:t>
            </a:r>
            <a:r>
              <a:rPr lang="en-US" dirty="0">
                <a:cs typeface="Calibri"/>
              </a:rPr>
              <a:t> </a:t>
            </a:r>
            <a:r>
              <a:rPr lang="en-US" dirty="0" err="1">
                <a:cs typeface="Calibri"/>
              </a:rPr>
              <a:t>blant</a:t>
            </a:r>
            <a:r>
              <a:rPr lang="en-US" dirty="0">
                <a:cs typeface="Calibri"/>
              </a:rPr>
              <a:t> </a:t>
            </a:r>
            <a:r>
              <a:rPr lang="en-US" dirty="0" err="1">
                <a:cs typeface="Calibri"/>
              </a:rPr>
              <a:t>annet</a:t>
            </a:r>
            <a:r>
              <a:rPr lang="en-US" dirty="0">
                <a:cs typeface="Calibri"/>
              </a:rPr>
              <a:t> </a:t>
            </a:r>
            <a:r>
              <a:rPr lang="en-US" dirty="0" err="1">
                <a:cs typeface="Calibri"/>
              </a:rPr>
              <a:t>gjøres</a:t>
            </a:r>
            <a:r>
              <a:rPr lang="en-US" dirty="0">
                <a:cs typeface="Calibri"/>
              </a:rPr>
              <a:t> </a:t>
            </a:r>
            <a:r>
              <a:rPr lang="en-US" dirty="0" err="1">
                <a:cs typeface="Calibri"/>
              </a:rPr>
              <a:t>på</a:t>
            </a:r>
            <a:r>
              <a:rPr lang="en-US" dirty="0">
                <a:cs typeface="Calibri"/>
              </a:rPr>
              <a:t> en del </a:t>
            </a:r>
            <a:r>
              <a:rPr lang="en-US" dirty="0" err="1">
                <a:cs typeface="Calibri"/>
              </a:rPr>
              <a:t>restauranter</a:t>
            </a:r>
            <a:r>
              <a:rPr lang="en-US" dirty="0">
                <a:cs typeface="Calibri"/>
              </a:rPr>
              <a:t>, </a:t>
            </a:r>
            <a:r>
              <a:rPr lang="en-US" dirty="0" err="1">
                <a:cs typeface="Calibri"/>
              </a:rPr>
              <a:t>lokaler</a:t>
            </a:r>
            <a:r>
              <a:rPr lang="en-US" dirty="0">
                <a:cs typeface="Calibri"/>
              </a:rPr>
              <a:t> </a:t>
            </a:r>
            <a:r>
              <a:rPr lang="en-US" dirty="0" err="1">
                <a:cs typeface="Calibri"/>
              </a:rPr>
              <a:t>til</a:t>
            </a:r>
            <a:r>
              <a:rPr lang="en-US" dirty="0">
                <a:cs typeface="Calibri"/>
              </a:rPr>
              <a:t> </a:t>
            </a:r>
            <a:r>
              <a:rPr lang="en-US" dirty="0" err="1">
                <a:cs typeface="Calibri"/>
              </a:rPr>
              <a:t>utleie</a:t>
            </a:r>
            <a:r>
              <a:rPr lang="en-US" dirty="0">
                <a:cs typeface="Calibri"/>
              </a:rPr>
              <a:t> </a:t>
            </a:r>
            <a:r>
              <a:rPr lang="en-US" dirty="0" err="1">
                <a:cs typeface="Calibri"/>
              </a:rPr>
              <a:t>og</a:t>
            </a:r>
            <a:r>
              <a:rPr lang="en-US" dirty="0">
                <a:cs typeface="Calibri"/>
              </a:rPr>
              <a:t> </a:t>
            </a:r>
            <a:r>
              <a:rPr lang="en-US" dirty="0" err="1">
                <a:cs typeface="Calibri"/>
              </a:rPr>
              <a:t>lignende</a:t>
            </a:r>
            <a:r>
              <a:rPr lang="en-US" dirty="0">
                <a:cs typeface="Calibri"/>
              </a:rPr>
              <a:t>. </a:t>
            </a:r>
            <a:r>
              <a:rPr lang="en-US" dirty="0" err="1">
                <a:cs typeface="Calibri"/>
              </a:rPr>
              <a:t>Uansett</a:t>
            </a:r>
            <a:r>
              <a:rPr lang="en-US" dirty="0">
                <a:cs typeface="Calibri"/>
              </a:rPr>
              <a:t> </a:t>
            </a:r>
            <a:r>
              <a:rPr lang="en-US" dirty="0" err="1">
                <a:cs typeface="Calibri"/>
              </a:rPr>
              <a:t>hvilken</a:t>
            </a:r>
            <a:r>
              <a:rPr lang="en-US" dirty="0">
                <a:cs typeface="Calibri"/>
              </a:rPr>
              <a:t> </a:t>
            </a:r>
            <a:r>
              <a:rPr lang="en-US" dirty="0" err="1">
                <a:cs typeface="Calibri"/>
              </a:rPr>
              <a:t>løsning</a:t>
            </a:r>
            <a:r>
              <a:rPr lang="en-US" dirty="0">
                <a:cs typeface="Calibri"/>
              </a:rPr>
              <a:t> </a:t>
            </a:r>
            <a:r>
              <a:rPr lang="en-US" dirty="0" err="1">
                <a:cs typeface="Calibri"/>
              </a:rPr>
              <a:t>dere</a:t>
            </a:r>
            <a:r>
              <a:rPr lang="en-US" dirty="0">
                <a:cs typeface="Calibri"/>
              </a:rPr>
              <a:t> har </a:t>
            </a:r>
            <a:r>
              <a:rPr lang="en-US" dirty="0" err="1">
                <a:cs typeface="Calibri"/>
              </a:rPr>
              <a:t>lokalt</a:t>
            </a:r>
            <a:r>
              <a:rPr lang="en-US" dirty="0">
                <a:cs typeface="Calibri"/>
              </a:rPr>
              <a:t>: Ta </a:t>
            </a:r>
            <a:r>
              <a:rPr lang="en-US" dirty="0" err="1">
                <a:cs typeface="Calibri"/>
              </a:rPr>
              <a:t>alltid</a:t>
            </a:r>
            <a:r>
              <a:rPr lang="en-US" dirty="0">
                <a:cs typeface="Calibri"/>
              </a:rPr>
              <a:t> </a:t>
            </a:r>
            <a:r>
              <a:rPr lang="en-US" dirty="0" err="1">
                <a:cs typeface="Calibri"/>
              </a:rPr>
              <a:t>vare</a:t>
            </a:r>
            <a:r>
              <a:rPr lang="en-US" dirty="0">
                <a:cs typeface="Calibri"/>
              </a:rPr>
              <a:t> </a:t>
            </a:r>
            <a:r>
              <a:rPr lang="en-US" dirty="0" err="1">
                <a:cs typeface="Calibri"/>
              </a:rPr>
              <a:t>på</a:t>
            </a:r>
            <a:r>
              <a:rPr lang="en-US" dirty="0">
                <a:cs typeface="Calibri"/>
              </a:rPr>
              <a:t> </a:t>
            </a:r>
            <a:r>
              <a:rPr lang="en-US" dirty="0" err="1">
                <a:cs typeface="Calibri"/>
              </a:rPr>
              <a:t>kvitteringer</a:t>
            </a:r>
            <a:r>
              <a:rPr lang="en-US" dirty="0">
                <a:cs typeface="Calibri"/>
              </a:rPr>
              <a:t>! </a:t>
            </a:r>
            <a:r>
              <a:rPr lang="en-US" dirty="0" err="1">
                <a:cs typeface="Calibri"/>
              </a:rPr>
              <a:t>Uten</a:t>
            </a:r>
            <a:r>
              <a:rPr lang="en-US" dirty="0">
                <a:cs typeface="Calibri"/>
              </a:rPr>
              <a:t> </a:t>
            </a:r>
            <a:r>
              <a:rPr lang="en-US" dirty="0" err="1">
                <a:cs typeface="Calibri"/>
              </a:rPr>
              <a:t>kvitteringer</a:t>
            </a:r>
            <a:r>
              <a:rPr lang="en-US" dirty="0">
                <a:cs typeface="Calibri"/>
              </a:rPr>
              <a:t> </a:t>
            </a:r>
            <a:r>
              <a:rPr lang="en-US" dirty="0" err="1">
                <a:cs typeface="Calibri"/>
              </a:rPr>
              <a:t>får</a:t>
            </a:r>
            <a:r>
              <a:rPr lang="en-US" dirty="0">
                <a:cs typeface="Calibri"/>
              </a:rPr>
              <a:t> </a:t>
            </a:r>
            <a:r>
              <a:rPr lang="en-US" dirty="0" err="1">
                <a:cs typeface="Calibri"/>
              </a:rPr>
              <a:t>dere</a:t>
            </a:r>
            <a:r>
              <a:rPr lang="en-US" dirty="0">
                <a:cs typeface="Calibri"/>
              </a:rPr>
              <a:t> </a:t>
            </a:r>
            <a:r>
              <a:rPr lang="en-US" dirty="0" err="1">
                <a:cs typeface="Calibri"/>
              </a:rPr>
              <a:t>ikke</a:t>
            </a:r>
            <a:r>
              <a:rPr lang="en-US" dirty="0">
                <a:cs typeface="Calibri"/>
              </a:rPr>
              <a:t> </a:t>
            </a:r>
            <a:r>
              <a:rPr lang="en-US" dirty="0" err="1">
                <a:cs typeface="Calibri"/>
              </a:rPr>
              <a:t>igjen</a:t>
            </a:r>
            <a:r>
              <a:rPr lang="en-US" dirty="0">
                <a:cs typeface="Calibri"/>
              </a:rPr>
              <a:t> </a:t>
            </a:r>
            <a:r>
              <a:rPr lang="en-US" dirty="0" err="1">
                <a:cs typeface="Calibri"/>
              </a:rPr>
              <a:t>penger</a:t>
            </a:r>
            <a:r>
              <a:rPr lang="en-US" dirty="0">
                <a:cs typeface="Calibri"/>
              </a:rPr>
              <a:t>, </a:t>
            </a:r>
            <a:r>
              <a:rPr lang="en-US" dirty="0" err="1">
                <a:cs typeface="Calibri"/>
              </a:rPr>
              <a:t>og</a:t>
            </a:r>
            <a:r>
              <a:rPr lang="en-US" dirty="0">
                <a:cs typeface="Calibri"/>
              </a:rPr>
              <a:t> </a:t>
            </a:r>
            <a:r>
              <a:rPr lang="en-US" dirty="0" err="1">
                <a:cs typeface="Calibri"/>
              </a:rPr>
              <a:t>fylkesavdelingen</a:t>
            </a:r>
            <a:r>
              <a:rPr lang="en-US" dirty="0">
                <a:cs typeface="Calibri"/>
              </a:rPr>
              <a:t> </a:t>
            </a:r>
            <a:r>
              <a:rPr lang="en-US" dirty="0" err="1">
                <a:cs typeface="Calibri"/>
              </a:rPr>
              <a:t>trenger</a:t>
            </a:r>
            <a:r>
              <a:rPr lang="en-US" dirty="0">
                <a:cs typeface="Calibri"/>
              </a:rPr>
              <a:t> dem </a:t>
            </a:r>
            <a:r>
              <a:rPr lang="en-US" dirty="0" err="1">
                <a:cs typeface="Calibri"/>
              </a:rPr>
              <a:t>til</a:t>
            </a:r>
            <a:r>
              <a:rPr lang="en-US" dirty="0">
                <a:cs typeface="Calibri"/>
              </a:rPr>
              <a:t> å </a:t>
            </a:r>
            <a:r>
              <a:rPr lang="en-US" dirty="0" err="1">
                <a:cs typeface="Calibri"/>
              </a:rPr>
              <a:t>føre</a:t>
            </a:r>
            <a:r>
              <a:rPr lang="en-US" dirty="0">
                <a:cs typeface="Calibri"/>
              </a:rPr>
              <a:t> </a:t>
            </a:r>
            <a:r>
              <a:rPr lang="en-US" dirty="0" err="1">
                <a:cs typeface="Calibri"/>
              </a:rPr>
              <a:t>regnskap</a:t>
            </a:r>
            <a:r>
              <a:rPr lang="en-US" dirty="0">
                <a:cs typeface="Calibri"/>
              </a:rPr>
              <a:t>.</a:t>
            </a:r>
          </a:p>
          <a:p>
            <a:endParaRPr lang="en-US" dirty="0">
              <a:cs typeface="Calibri"/>
            </a:endParaRPr>
          </a:p>
          <a:p>
            <a:r>
              <a:rPr lang="en-US" dirty="0"/>
              <a:t>Ta </a:t>
            </a:r>
            <a:r>
              <a:rPr lang="en-US" dirty="0" err="1"/>
              <a:t>kontakt</a:t>
            </a:r>
            <a:r>
              <a:rPr lang="en-US" dirty="0"/>
              <a:t> med din </a:t>
            </a:r>
            <a:r>
              <a:rPr lang="en-US" dirty="0" err="1"/>
              <a:t>fylkesavdeling</a:t>
            </a:r>
            <a:r>
              <a:rPr lang="en-US" dirty="0"/>
              <a:t> </a:t>
            </a:r>
            <a:r>
              <a:rPr lang="en-US" dirty="0" err="1"/>
              <a:t>og</a:t>
            </a:r>
            <a:r>
              <a:rPr lang="en-US" dirty="0"/>
              <a:t> </a:t>
            </a:r>
            <a:r>
              <a:rPr lang="en-US" dirty="0" err="1"/>
              <a:t>spør</a:t>
            </a:r>
            <a:r>
              <a:rPr lang="en-US" dirty="0"/>
              <a:t> </a:t>
            </a:r>
            <a:r>
              <a:rPr lang="en-US" dirty="0" err="1"/>
              <a:t>hvor</a:t>
            </a:r>
            <a:r>
              <a:rPr lang="en-US" dirty="0"/>
              <a:t> </a:t>
            </a:r>
            <a:r>
              <a:rPr lang="en-US" dirty="0" err="1"/>
              <a:t>mye</a:t>
            </a:r>
            <a:r>
              <a:rPr lang="en-US" dirty="0"/>
              <a:t> </a:t>
            </a:r>
            <a:r>
              <a:rPr lang="en-US" dirty="0" err="1"/>
              <a:t>penger</a:t>
            </a:r>
            <a:r>
              <a:rPr lang="en-US" dirty="0"/>
              <a:t> </a:t>
            </a:r>
            <a:r>
              <a:rPr lang="en-US" dirty="0" err="1"/>
              <a:t>dere</a:t>
            </a:r>
            <a:r>
              <a:rPr lang="en-US" dirty="0"/>
              <a:t> har </a:t>
            </a:r>
            <a:r>
              <a:rPr lang="en-US" dirty="0" err="1"/>
              <a:t>på</a:t>
            </a:r>
            <a:r>
              <a:rPr lang="en-US" dirty="0"/>
              <a:t> </a:t>
            </a:r>
            <a:r>
              <a:rPr lang="en-US" dirty="0" err="1"/>
              <a:t>konto</a:t>
            </a:r>
            <a:r>
              <a:rPr lang="en-US" dirty="0"/>
              <a:t> </a:t>
            </a:r>
            <a:r>
              <a:rPr lang="en-US" dirty="0" err="1"/>
              <a:t>fra</a:t>
            </a:r>
            <a:r>
              <a:rPr lang="en-US" dirty="0"/>
              <a:t> </a:t>
            </a:r>
            <a:r>
              <a:rPr lang="en-US" dirty="0" err="1"/>
              <a:t>før</a:t>
            </a:r>
            <a:r>
              <a:rPr lang="en-US" dirty="0"/>
              <a:t>, </a:t>
            </a:r>
            <a:r>
              <a:rPr lang="en-US" dirty="0" err="1"/>
              <a:t>slik</a:t>
            </a:r>
            <a:r>
              <a:rPr lang="en-US" dirty="0"/>
              <a:t> at </a:t>
            </a:r>
            <a:r>
              <a:rPr lang="en-US" dirty="0" err="1"/>
              <a:t>dere</a:t>
            </a:r>
            <a:r>
              <a:rPr lang="en-US" dirty="0"/>
              <a:t> har </a:t>
            </a:r>
            <a:r>
              <a:rPr lang="en-US" dirty="0" err="1"/>
              <a:t>oversikt</a:t>
            </a:r>
            <a:r>
              <a:rPr lang="en-US" dirty="0"/>
              <a:t>. Lag et </a:t>
            </a:r>
            <a:r>
              <a:rPr lang="en-US" dirty="0" err="1"/>
              <a:t>budsjett</a:t>
            </a:r>
            <a:r>
              <a:rPr lang="en-US" dirty="0"/>
              <a:t> </a:t>
            </a:r>
            <a:r>
              <a:rPr lang="en-US" dirty="0" err="1"/>
              <a:t>og</a:t>
            </a:r>
            <a:r>
              <a:rPr lang="en-US" dirty="0"/>
              <a:t> </a:t>
            </a:r>
            <a:r>
              <a:rPr lang="en-US" dirty="0" err="1"/>
              <a:t>før</a:t>
            </a:r>
            <a:r>
              <a:rPr lang="en-US" dirty="0"/>
              <a:t> </a:t>
            </a:r>
            <a:r>
              <a:rPr lang="en-US" dirty="0" err="1"/>
              <a:t>skyggeregnskap</a:t>
            </a:r>
            <a:r>
              <a:rPr lang="en-US" dirty="0"/>
              <a:t> </a:t>
            </a:r>
            <a:r>
              <a:rPr lang="en-US" dirty="0" err="1"/>
              <a:t>slik</a:t>
            </a:r>
            <a:r>
              <a:rPr lang="en-US" dirty="0"/>
              <a:t> at </a:t>
            </a:r>
            <a:r>
              <a:rPr lang="en-US" dirty="0" err="1"/>
              <a:t>dere</a:t>
            </a:r>
            <a:r>
              <a:rPr lang="en-US" dirty="0"/>
              <a:t> har </a:t>
            </a:r>
            <a:r>
              <a:rPr lang="en-US" dirty="0" err="1"/>
              <a:t>kontroll</a:t>
            </a:r>
            <a:r>
              <a:rPr lang="en-US" dirty="0"/>
              <a:t> </a:t>
            </a:r>
            <a:r>
              <a:rPr lang="en-US" dirty="0" err="1"/>
              <a:t>på</a:t>
            </a:r>
            <a:r>
              <a:rPr lang="en-US" dirty="0"/>
              <a:t> </a:t>
            </a:r>
            <a:r>
              <a:rPr lang="en-US" dirty="0" err="1"/>
              <a:t>hvor</a:t>
            </a:r>
            <a:r>
              <a:rPr lang="en-US" dirty="0"/>
              <a:t> </a:t>
            </a:r>
            <a:r>
              <a:rPr lang="en-US" dirty="0" err="1"/>
              <a:t>mye</a:t>
            </a:r>
            <a:r>
              <a:rPr lang="en-US" dirty="0"/>
              <a:t> </a:t>
            </a:r>
            <a:r>
              <a:rPr lang="en-US" dirty="0" err="1"/>
              <a:t>dere</a:t>
            </a:r>
            <a:r>
              <a:rPr lang="en-US" dirty="0"/>
              <a:t> har </a:t>
            </a:r>
            <a:r>
              <a:rPr lang="en-US" dirty="0" err="1"/>
              <a:t>og</a:t>
            </a:r>
            <a:r>
              <a:rPr lang="en-US" dirty="0"/>
              <a:t> har </a:t>
            </a:r>
            <a:r>
              <a:rPr lang="en-US" dirty="0" err="1"/>
              <a:t>brukt</a:t>
            </a:r>
            <a:r>
              <a:rPr lang="en-US" dirty="0"/>
              <a:t>. </a:t>
            </a:r>
            <a:endParaRPr lang="en-US">
              <a:cs typeface="Calibri"/>
            </a:endParaRPr>
          </a:p>
        </p:txBody>
      </p:sp>
      <p:sp>
        <p:nvSpPr>
          <p:cNvPr id="4" name="Plassholder for lysbildenummer 3"/>
          <p:cNvSpPr>
            <a:spLocks noGrp="1"/>
          </p:cNvSpPr>
          <p:nvPr>
            <p:ph type="sldNum" sz="quarter" idx="5"/>
          </p:nvPr>
        </p:nvSpPr>
        <p:spPr/>
        <p:txBody>
          <a:bodyPr/>
          <a:lstStyle/>
          <a:p>
            <a:fld id="{5F403AE9-B83D-4E1B-BC7E-0FA9481814C4}" type="slidenum">
              <a:rPr lang="nb-NO"/>
              <a:t>3</a:t>
            </a:fld>
            <a:endParaRPr lang="nb-NO"/>
          </a:p>
        </p:txBody>
      </p:sp>
    </p:spTree>
    <p:extLst>
      <p:ext uri="{BB962C8B-B14F-4D97-AF65-F5344CB8AC3E}">
        <p14:creationId xmlns:p14="http://schemas.microsoft.com/office/powerpoint/2010/main" val="1267997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err="1"/>
              <a:t>Budsjettet</a:t>
            </a:r>
            <a:r>
              <a:rPr lang="en-US" dirty="0"/>
              <a:t> </a:t>
            </a:r>
            <a:r>
              <a:rPr lang="en-US" dirty="0" err="1"/>
              <a:t>er</a:t>
            </a:r>
            <a:r>
              <a:rPr lang="en-US" dirty="0"/>
              <a:t> den </a:t>
            </a:r>
            <a:r>
              <a:rPr lang="en-US" dirty="0" err="1"/>
              <a:t>økonomiske</a:t>
            </a:r>
            <a:r>
              <a:rPr lang="en-US" dirty="0"/>
              <a:t> </a:t>
            </a:r>
            <a:r>
              <a:rPr lang="en-US" dirty="0" err="1"/>
              <a:t>planleggingen</a:t>
            </a:r>
            <a:r>
              <a:rPr lang="en-US" dirty="0"/>
              <a:t> av </a:t>
            </a:r>
            <a:r>
              <a:rPr lang="en-US" dirty="0" err="1"/>
              <a:t>lokallagets</a:t>
            </a:r>
            <a:r>
              <a:rPr lang="en-US" dirty="0"/>
              <a:t> </a:t>
            </a:r>
            <a:r>
              <a:rPr lang="en-US" dirty="0" err="1"/>
              <a:t>aktivitet</a:t>
            </a:r>
            <a:r>
              <a:rPr lang="en-US" dirty="0"/>
              <a:t>. Det </a:t>
            </a:r>
            <a:r>
              <a:rPr lang="en-US" dirty="0" err="1"/>
              <a:t>skal</a:t>
            </a:r>
            <a:r>
              <a:rPr lang="en-US" dirty="0"/>
              <a:t> </a:t>
            </a:r>
            <a:r>
              <a:rPr lang="en-US" dirty="0" err="1"/>
              <a:t>samsvare</a:t>
            </a:r>
            <a:r>
              <a:rPr lang="en-US" dirty="0"/>
              <a:t> med </a:t>
            </a:r>
            <a:r>
              <a:rPr lang="en-US" dirty="0" err="1"/>
              <a:t>handlingsplanen</a:t>
            </a:r>
            <a:r>
              <a:rPr lang="en-US" dirty="0"/>
              <a:t> </a:t>
            </a:r>
            <a:r>
              <a:rPr lang="en-US" dirty="0" err="1"/>
              <a:t>til</a:t>
            </a:r>
            <a:r>
              <a:rPr lang="en-US" dirty="0"/>
              <a:t> </a:t>
            </a:r>
            <a:r>
              <a:rPr lang="en-US" dirty="0" err="1"/>
              <a:t>lokallaget</a:t>
            </a:r>
            <a:r>
              <a:rPr lang="en-US" dirty="0"/>
              <a:t>, </a:t>
            </a:r>
            <a:r>
              <a:rPr lang="en-US" dirty="0" err="1"/>
              <a:t>slik</a:t>
            </a:r>
            <a:r>
              <a:rPr lang="en-US" dirty="0"/>
              <a:t> at det </a:t>
            </a:r>
            <a:r>
              <a:rPr lang="en-US" dirty="0" err="1"/>
              <a:t>kan</a:t>
            </a:r>
            <a:r>
              <a:rPr lang="en-US" dirty="0"/>
              <a:t> vises </a:t>
            </a:r>
            <a:r>
              <a:rPr lang="en-US" dirty="0" err="1"/>
              <a:t>til</a:t>
            </a:r>
            <a:r>
              <a:rPr lang="en-US" dirty="0"/>
              <a:t> en plan for </a:t>
            </a:r>
            <a:r>
              <a:rPr lang="en-US" dirty="0" err="1"/>
              <a:t>hvordan</a:t>
            </a:r>
            <a:r>
              <a:rPr lang="en-US" dirty="0"/>
              <a:t> </a:t>
            </a:r>
            <a:r>
              <a:rPr lang="en-US" dirty="0" err="1"/>
              <a:t>midlene</a:t>
            </a:r>
            <a:r>
              <a:rPr lang="en-US" dirty="0"/>
              <a:t> </a:t>
            </a:r>
            <a:r>
              <a:rPr lang="en-US" dirty="0" err="1"/>
              <a:t>skal</a:t>
            </a:r>
            <a:r>
              <a:rPr lang="en-US" dirty="0"/>
              <a:t> </a:t>
            </a:r>
            <a:r>
              <a:rPr lang="en-US" dirty="0" err="1"/>
              <a:t>brukes</a:t>
            </a:r>
            <a:r>
              <a:rPr lang="en-US" dirty="0"/>
              <a:t>. Lag </a:t>
            </a:r>
            <a:r>
              <a:rPr lang="en-US" dirty="0" err="1"/>
              <a:t>gjerne</a:t>
            </a:r>
            <a:r>
              <a:rPr lang="en-US" dirty="0"/>
              <a:t> </a:t>
            </a:r>
            <a:r>
              <a:rPr lang="en-US" dirty="0" err="1"/>
              <a:t>handlingsplanen</a:t>
            </a:r>
            <a:r>
              <a:rPr lang="en-US" dirty="0"/>
              <a:t> </a:t>
            </a:r>
            <a:r>
              <a:rPr lang="en-US" dirty="0" err="1"/>
              <a:t>og</a:t>
            </a:r>
            <a:r>
              <a:rPr lang="en-US" dirty="0"/>
              <a:t> </a:t>
            </a:r>
            <a:r>
              <a:rPr lang="en-US" dirty="0" err="1"/>
              <a:t>budsjettet</a:t>
            </a:r>
            <a:r>
              <a:rPr lang="en-US" dirty="0"/>
              <a:t> </a:t>
            </a:r>
            <a:r>
              <a:rPr lang="en-US" dirty="0" err="1"/>
              <a:t>samtidig</a:t>
            </a:r>
            <a:r>
              <a:rPr lang="en-US" dirty="0"/>
              <a:t>, </a:t>
            </a:r>
            <a:r>
              <a:rPr lang="en-US" dirty="0" err="1"/>
              <a:t>slik</a:t>
            </a:r>
            <a:r>
              <a:rPr lang="en-US" dirty="0"/>
              <a:t> at de </a:t>
            </a:r>
            <a:r>
              <a:rPr lang="en-US" dirty="0" err="1"/>
              <a:t>henger</a:t>
            </a:r>
            <a:r>
              <a:rPr lang="en-US" dirty="0"/>
              <a:t> </a:t>
            </a:r>
            <a:r>
              <a:rPr lang="en-US" dirty="0" err="1"/>
              <a:t>sammen</a:t>
            </a:r>
            <a:r>
              <a:rPr lang="en-US" dirty="0"/>
              <a:t>. </a:t>
            </a:r>
            <a:endParaRPr lang="nb-NO" dirty="0">
              <a:cs typeface="Calibri"/>
            </a:endParaRPr>
          </a:p>
          <a:p>
            <a:endParaRPr lang="en-US" dirty="0">
              <a:cs typeface="Calibri"/>
            </a:endParaRPr>
          </a:p>
          <a:p>
            <a:r>
              <a:rPr lang="en-US" dirty="0" err="1">
                <a:cs typeface="Calibri"/>
              </a:rPr>
              <a:t>Budsjettet</a:t>
            </a:r>
            <a:r>
              <a:rPr lang="en-US" dirty="0">
                <a:cs typeface="Calibri"/>
              </a:rPr>
              <a:t> </a:t>
            </a:r>
            <a:r>
              <a:rPr lang="en-US" dirty="0" err="1">
                <a:cs typeface="Calibri"/>
              </a:rPr>
              <a:t>trenger</a:t>
            </a:r>
            <a:r>
              <a:rPr lang="en-US" dirty="0">
                <a:cs typeface="Calibri"/>
              </a:rPr>
              <a:t> </a:t>
            </a:r>
            <a:r>
              <a:rPr lang="en-US" dirty="0" err="1">
                <a:cs typeface="Calibri"/>
              </a:rPr>
              <a:t>ikke</a:t>
            </a:r>
            <a:r>
              <a:rPr lang="en-US" dirty="0">
                <a:cs typeface="Calibri"/>
              </a:rPr>
              <a:t> å </a:t>
            </a:r>
            <a:r>
              <a:rPr lang="en-US" dirty="0" err="1">
                <a:cs typeface="Calibri"/>
              </a:rPr>
              <a:t>være</a:t>
            </a:r>
            <a:r>
              <a:rPr lang="en-US" dirty="0">
                <a:cs typeface="Calibri"/>
              </a:rPr>
              <a:t> </a:t>
            </a:r>
            <a:r>
              <a:rPr lang="en-US" dirty="0" err="1">
                <a:cs typeface="Calibri"/>
              </a:rPr>
              <a:t>avansert</a:t>
            </a:r>
            <a:r>
              <a:rPr lang="en-US" dirty="0">
                <a:cs typeface="Calibri"/>
              </a:rPr>
              <a:t> </a:t>
            </a:r>
            <a:r>
              <a:rPr lang="en-US" dirty="0" err="1">
                <a:cs typeface="Calibri"/>
              </a:rPr>
              <a:t>eller</a:t>
            </a:r>
            <a:r>
              <a:rPr lang="en-US" dirty="0">
                <a:cs typeface="Calibri"/>
              </a:rPr>
              <a:t> </a:t>
            </a:r>
            <a:r>
              <a:rPr lang="en-US" dirty="0" err="1">
                <a:cs typeface="Calibri"/>
              </a:rPr>
              <a:t>detaljert</a:t>
            </a:r>
            <a:r>
              <a:rPr lang="en-US" dirty="0">
                <a:cs typeface="Calibri"/>
              </a:rPr>
              <a:t>, men </a:t>
            </a:r>
            <a:r>
              <a:rPr lang="en-US" dirty="0" err="1">
                <a:cs typeface="Calibri"/>
              </a:rPr>
              <a:t>skal</a:t>
            </a:r>
            <a:r>
              <a:rPr lang="en-US" dirty="0">
                <a:cs typeface="Calibri"/>
              </a:rPr>
              <a:t> vise de </a:t>
            </a:r>
            <a:r>
              <a:rPr lang="en-US" dirty="0" err="1">
                <a:cs typeface="Calibri"/>
              </a:rPr>
              <a:t>overordnede</a:t>
            </a:r>
            <a:r>
              <a:rPr lang="en-US" dirty="0">
                <a:cs typeface="Calibri"/>
              </a:rPr>
              <a:t> </a:t>
            </a:r>
            <a:r>
              <a:rPr lang="en-US" dirty="0" err="1">
                <a:cs typeface="Calibri"/>
              </a:rPr>
              <a:t>prioriteringene</a:t>
            </a:r>
            <a:r>
              <a:rPr lang="en-US" dirty="0">
                <a:cs typeface="Calibri"/>
              </a:rPr>
              <a:t> </a:t>
            </a:r>
            <a:r>
              <a:rPr lang="en-US" dirty="0" err="1">
                <a:cs typeface="Calibri"/>
              </a:rPr>
              <a:t>til</a:t>
            </a:r>
            <a:r>
              <a:rPr lang="en-US" dirty="0">
                <a:cs typeface="Calibri"/>
              </a:rPr>
              <a:t> </a:t>
            </a:r>
            <a:r>
              <a:rPr lang="en-US" dirty="0" err="1">
                <a:cs typeface="Calibri"/>
              </a:rPr>
              <a:t>lokallaget</a:t>
            </a:r>
            <a:r>
              <a:rPr lang="en-US" dirty="0">
                <a:cs typeface="Calibri"/>
              </a:rPr>
              <a:t>. </a:t>
            </a:r>
            <a:r>
              <a:rPr lang="en-US" dirty="0" err="1">
                <a:cs typeface="Calibri"/>
              </a:rPr>
              <a:t>Hvis</a:t>
            </a:r>
            <a:r>
              <a:rPr lang="en-US" dirty="0">
                <a:cs typeface="Calibri"/>
              </a:rPr>
              <a:t> </a:t>
            </a:r>
            <a:r>
              <a:rPr lang="en-US" dirty="0" err="1">
                <a:cs typeface="Calibri"/>
              </a:rPr>
              <a:t>lokallaget</a:t>
            </a:r>
            <a:r>
              <a:rPr lang="en-US" dirty="0">
                <a:cs typeface="Calibri"/>
              </a:rPr>
              <a:t> har </a:t>
            </a:r>
            <a:r>
              <a:rPr lang="en-US" dirty="0" err="1">
                <a:cs typeface="Calibri"/>
              </a:rPr>
              <a:t>penger</a:t>
            </a:r>
            <a:r>
              <a:rPr lang="en-US" dirty="0">
                <a:cs typeface="Calibri"/>
              </a:rPr>
              <a:t> </a:t>
            </a:r>
            <a:r>
              <a:rPr lang="en-US" dirty="0" err="1">
                <a:cs typeface="Calibri"/>
              </a:rPr>
              <a:t>igjen</a:t>
            </a:r>
            <a:r>
              <a:rPr lang="en-US" dirty="0">
                <a:cs typeface="Calibri"/>
              </a:rPr>
              <a:t> </a:t>
            </a:r>
            <a:r>
              <a:rPr lang="en-US" dirty="0" err="1">
                <a:cs typeface="Calibri"/>
              </a:rPr>
              <a:t>fra</a:t>
            </a:r>
            <a:r>
              <a:rPr lang="en-US" dirty="0">
                <a:cs typeface="Calibri"/>
              </a:rPr>
              <a:t> </a:t>
            </a:r>
            <a:r>
              <a:rPr lang="en-US" dirty="0" err="1">
                <a:cs typeface="Calibri"/>
              </a:rPr>
              <a:t>tidligere</a:t>
            </a:r>
            <a:r>
              <a:rPr lang="en-US" dirty="0">
                <a:cs typeface="Calibri"/>
              </a:rPr>
              <a:t> </a:t>
            </a:r>
            <a:r>
              <a:rPr lang="en-US" dirty="0" err="1">
                <a:cs typeface="Calibri"/>
              </a:rPr>
              <a:t>år</a:t>
            </a:r>
            <a:r>
              <a:rPr lang="en-US" dirty="0">
                <a:cs typeface="Calibri"/>
              </a:rPr>
              <a:t>, </a:t>
            </a:r>
            <a:r>
              <a:rPr lang="en-US" dirty="0" err="1">
                <a:cs typeface="Calibri"/>
              </a:rPr>
              <a:t>føres</a:t>
            </a:r>
            <a:r>
              <a:rPr lang="en-US" dirty="0">
                <a:cs typeface="Calibri"/>
              </a:rPr>
              <a:t> det </a:t>
            </a:r>
            <a:r>
              <a:rPr lang="en-US" dirty="0" err="1">
                <a:cs typeface="Calibri"/>
              </a:rPr>
              <a:t>opp</a:t>
            </a:r>
            <a:r>
              <a:rPr lang="en-US" dirty="0">
                <a:cs typeface="Calibri"/>
              </a:rPr>
              <a:t> </a:t>
            </a:r>
            <a:r>
              <a:rPr lang="en-US" dirty="0" err="1">
                <a:cs typeface="Calibri"/>
              </a:rPr>
              <a:t>som</a:t>
            </a:r>
            <a:r>
              <a:rPr lang="en-US" dirty="0">
                <a:cs typeface="Calibri"/>
              </a:rPr>
              <a:t> en </a:t>
            </a:r>
            <a:r>
              <a:rPr lang="en-US" dirty="0" err="1">
                <a:cs typeface="Calibri"/>
              </a:rPr>
              <a:t>inntekt</a:t>
            </a:r>
            <a:r>
              <a:rPr lang="en-US" dirty="0">
                <a:cs typeface="Calibri"/>
              </a:rPr>
              <a:t>. </a:t>
            </a:r>
            <a:r>
              <a:rPr lang="en-US" dirty="0" err="1">
                <a:cs typeface="Calibri"/>
              </a:rPr>
              <a:t>Dette</a:t>
            </a:r>
            <a:r>
              <a:rPr lang="en-US" dirty="0">
                <a:cs typeface="Calibri"/>
              </a:rPr>
              <a:t> </a:t>
            </a:r>
            <a:r>
              <a:rPr lang="en-US" dirty="0" err="1">
                <a:cs typeface="Calibri"/>
              </a:rPr>
              <a:t>er</a:t>
            </a:r>
            <a:r>
              <a:rPr lang="en-US" dirty="0">
                <a:cs typeface="Calibri"/>
              </a:rPr>
              <a:t> </a:t>
            </a:r>
            <a:r>
              <a:rPr lang="en-US" dirty="0" err="1">
                <a:cs typeface="Calibri"/>
              </a:rPr>
              <a:t>viktig</a:t>
            </a:r>
            <a:r>
              <a:rPr lang="en-US" dirty="0">
                <a:cs typeface="Calibri"/>
              </a:rPr>
              <a:t> at </a:t>
            </a:r>
            <a:r>
              <a:rPr lang="en-US" dirty="0" err="1">
                <a:cs typeface="Calibri"/>
              </a:rPr>
              <a:t>gjøres</a:t>
            </a:r>
            <a:r>
              <a:rPr lang="en-US" dirty="0">
                <a:cs typeface="Calibri"/>
              </a:rPr>
              <a:t> </a:t>
            </a:r>
            <a:r>
              <a:rPr lang="en-US" dirty="0" err="1">
                <a:cs typeface="Calibri"/>
              </a:rPr>
              <a:t>slik</a:t>
            </a:r>
            <a:r>
              <a:rPr lang="en-US" dirty="0">
                <a:cs typeface="Calibri"/>
              </a:rPr>
              <a:t> at det </a:t>
            </a:r>
            <a:r>
              <a:rPr lang="en-US" dirty="0" err="1">
                <a:cs typeface="Calibri"/>
              </a:rPr>
              <a:t>er</a:t>
            </a:r>
            <a:r>
              <a:rPr lang="en-US" dirty="0">
                <a:cs typeface="Calibri"/>
              </a:rPr>
              <a:t> </a:t>
            </a:r>
            <a:r>
              <a:rPr lang="en-US" dirty="0" err="1">
                <a:cs typeface="Calibri"/>
              </a:rPr>
              <a:t>tydelig</a:t>
            </a:r>
            <a:r>
              <a:rPr lang="en-US" dirty="0">
                <a:cs typeface="Calibri"/>
              </a:rPr>
              <a:t> </a:t>
            </a:r>
            <a:r>
              <a:rPr lang="en-US" dirty="0" err="1">
                <a:cs typeface="Calibri"/>
              </a:rPr>
              <a:t>hvor</a:t>
            </a:r>
            <a:r>
              <a:rPr lang="en-US" dirty="0">
                <a:cs typeface="Calibri"/>
              </a:rPr>
              <a:t> </a:t>
            </a:r>
            <a:r>
              <a:rPr lang="en-US" dirty="0" err="1">
                <a:cs typeface="Calibri"/>
              </a:rPr>
              <a:t>mye</a:t>
            </a:r>
            <a:r>
              <a:rPr lang="en-US" dirty="0">
                <a:cs typeface="Calibri"/>
              </a:rPr>
              <a:t> </a:t>
            </a:r>
            <a:r>
              <a:rPr lang="en-US" dirty="0" err="1">
                <a:cs typeface="Calibri"/>
              </a:rPr>
              <a:t>penger</a:t>
            </a:r>
            <a:r>
              <a:rPr lang="en-US" dirty="0">
                <a:cs typeface="Calibri"/>
              </a:rPr>
              <a:t> </a:t>
            </a:r>
            <a:r>
              <a:rPr lang="en-US" dirty="0" err="1">
                <a:cs typeface="Calibri"/>
              </a:rPr>
              <a:t>lokallaget</a:t>
            </a:r>
            <a:r>
              <a:rPr lang="en-US" dirty="0">
                <a:cs typeface="Calibri"/>
              </a:rPr>
              <a:t> har å </a:t>
            </a:r>
            <a:r>
              <a:rPr lang="en-US" dirty="0" err="1">
                <a:cs typeface="Calibri"/>
              </a:rPr>
              <a:t>rutte</a:t>
            </a:r>
            <a:r>
              <a:rPr lang="en-US" dirty="0">
                <a:cs typeface="Calibri"/>
              </a:rPr>
              <a:t> med </a:t>
            </a:r>
            <a:r>
              <a:rPr lang="en-US" dirty="0" err="1">
                <a:cs typeface="Calibri"/>
              </a:rPr>
              <a:t>tilsammen</a:t>
            </a:r>
            <a:r>
              <a:rPr lang="en-US" dirty="0">
                <a:cs typeface="Calibri"/>
              </a:rPr>
              <a:t> </a:t>
            </a:r>
            <a:r>
              <a:rPr lang="en-US" dirty="0" err="1">
                <a:cs typeface="Calibri"/>
              </a:rPr>
              <a:t>når</a:t>
            </a:r>
            <a:r>
              <a:rPr lang="en-US" dirty="0">
                <a:cs typeface="Calibri"/>
              </a:rPr>
              <a:t> </a:t>
            </a:r>
            <a:r>
              <a:rPr lang="en-US" dirty="0" err="1">
                <a:cs typeface="Calibri"/>
              </a:rPr>
              <a:t>lokallaget</a:t>
            </a:r>
            <a:r>
              <a:rPr lang="en-US" dirty="0">
                <a:cs typeface="Calibri"/>
              </a:rPr>
              <a:t> </a:t>
            </a:r>
            <a:r>
              <a:rPr lang="en-US" dirty="0" err="1">
                <a:cs typeface="Calibri"/>
              </a:rPr>
              <a:t>søker</a:t>
            </a:r>
            <a:r>
              <a:rPr lang="en-US" dirty="0">
                <a:cs typeface="Calibri"/>
              </a:rPr>
              <a:t> </a:t>
            </a:r>
            <a:r>
              <a:rPr lang="en-US" dirty="0" err="1">
                <a:cs typeface="Calibri"/>
              </a:rPr>
              <a:t>midler</a:t>
            </a:r>
            <a:r>
              <a:rPr lang="en-US" dirty="0">
                <a:cs typeface="Calibri"/>
              </a:rPr>
              <a:t> </a:t>
            </a:r>
            <a:r>
              <a:rPr lang="en-US" dirty="0" err="1">
                <a:cs typeface="Calibri"/>
              </a:rPr>
              <a:t>fra</a:t>
            </a:r>
            <a:r>
              <a:rPr lang="en-US" dirty="0">
                <a:cs typeface="Calibri"/>
              </a:rPr>
              <a:t> FO-</a:t>
            </a:r>
            <a:r>
              <a:rPr lang="en-US" dirty="0" err="1">
                <a:cs typeface="Calibri"/>
              </a:rPr>
              <a:t>Studentene</a:t>
            </a:r>
            <a:r>
              <a:rPr lang="en-US" dirty="0">
                <a:cs typeface="Calibri"/>
              </a:rPr>
              <a:t>, </a:t>
            </a:r>
            <a:r>
              <a:rPr lang="en-US" dirty="0" err="1">
                <a:cs typeface="Calibri"/>
              </a:rPr>
              <a:t>fylkesavdelingen</a:t>
            </a:r>
            <a:r>
              <a:rPr lang="en-US" dirty="0">
                <a:cs typeface="Calibri"/>
              </a:rPr>
              <a:t> </a:t>
            </a:r>
            <a:r>
              <a:rPr lang="en-US" dirty="0" err="1">
                <a:cs typeface="Calibri"/>
              </a:rPr>
              <a:t>eller</a:t>
            </a:r>
            <a:r>
              <a:rPr lang="en-US" dirty="0">
                <a:cs typeface="Calibri"/>
              </a:rPr>
              <a:t> </a:t>
            </a:r>
            <a:r>
              <a:rPr lang="en-US" dirty="0" err="1">
                <a:cs typeface="Calibri"/>
              </a:rPr>
              <a:t>andre</a:t>
            </a:r>
            <a:r>
              <a:rPr lang="en-US" dirty="0">
                <a:cs typeface="Calibri"/>
              </a:rPr>
              <a:t> </a:t>
            </a:r>
            <a:r>
              <a:rPr lang="en-US" dirty="0" err="1">
                <a:cs typeface="Calibri"/>
              </a:rPr>
              <a:t>instanser</a:t>
            </a:r>
            <a:r>
              <a:rPr lang="en-US" dirty="0">
                <a:cs typeface="Calibri"/>
              </a:rPr>
              <a:t> </a:t>
            </a:r>
            <a:r>
              <a:rPr lang="en-US" dirty="0" err="1">
                <a:cs typeface="Calibri"/>
              </a:rPr>
              <a:t>og</a:t>
            </a:r>
            <a:r>
              <a:rPr lang="en-US" dirty="0">
                <a:cs typeface="Calibri"/>
              </a:rPr>
              <a:t> </a:t>
            </a:r>
            <a:r>
              <a:rPr lang="en-US" dirty="0" err="1">
                <a:cs typeface="Calibri"/>
              </a:rPr>
              <a:t>organisasjoner</a:t>
            </a:r>
            <a:r>
              <a:rPr lang="en-US" dirty="0">
                <a:cs typeface="Calibri"/>
              </a:rPr>
              <a:t>.</a:t>
            </a:r>
          </a:p>
          <a:p>
            <a:endParaRPr lang="en-US" dirty="0">
              <a:cs typeface="Calibri"/>
            </a:endParaRPr>
          </a:p>
          <a:p>
            <a:r>
              <a:rPr lang="en-US" dirty="0" err="1"/>
              <a:t>Lokallagsstyrer</a:t>
            </a:r>
            <a:r>
              <a:rPr lang="en-US" dirty="0"/>
              <a:t> </a:t>
            </a:r>
            <a:r>
              <a:rPr lang="en-US" dirty="0" err="1"/>
              <a:t>legger</a:t>
            </a:r>
            <a:r>
              <a:rPr lang="en-US" dirty="0"/>
              <a:t> </a:t>
            </a:r>
            <a:r>
              <a:rPr lang="en-US" dirty="0" err="1"/>
              <a:t>frem</a:t>
            </a:r>
            <a:r>
              <a:rPr lang="en-US" dirty="0"/>
              <a:t> </a:t>
            </a:r>
            <a:r>
              <a:rPr lang="en-US" dirty="0" err="1"/>
              <a:t>sitt</a:t>
            </a:r>
            <a:r>
              <a:rPr lang="en-US" dirty="0"/>
              <a:t> </a:t>
            </a:r>
            <a:r>
              <a:rPr lang="en-US" dirty="0" err="1"/>
              <a:t>forslag</a:t>
            </a:r>
            <a:r>
              <a:rPr lang="en-US" dirty="0"/>
              <a:t> </a:t>
            </a:r>
            <a:r>
              <a:rPr lang="en-US" dirty="0" err="1"/>
              <a:t>til</a:t>
            </a:r>
            <a:r>
              <a:rPr lang="en-US" dirty="0"/>
              <a:t> </a:t>
            </a:r>
            <a:r>
              <a:rPr lang="en-US" dirty="0" err="1"/>
              <a:t>budsjett</a:t>
            </a:r>
            <a:r>
              <a:rPr lang="en-US" dirty="0"/>
              <a:t> </a:t>
            </a:r>
            <a:r>
              <a:rPr lang="en-US" dirty="0" err="1"/>
              <a:t>på</a:t>
            </a:r>
            <a:r>
              <a:rPr lang="en-US" dirty="0"/>
              <a:t> </a:t>
            </a:r>
            <a:r>
              <a:rPr lang="en-US" dirty="0" err="1"/>
              <a:t>lokallagets</a:t>
            </a:r>
            <a:r>
              <a:rPr lang="en-US" dirty="0"/>
              <a:t> </a:t>
            </a:r>
            <a:r>
              <a:rPr lang="en-US" dirty="0" err="1"/>
              <a:t>årsmøte</a:t>
            </a:r>
            <a:r>
              <a:rPr lang="en-US" dirty="0"/>
              <a:t>. Det </a:t>
            </a:r>
            <a:r>
              <a:rPr lang="en-US" dirty="0" err="1"/>
              <a:t>er</a:t>
            </a:r>
            <a:r>
              <a:rPr lang="en-US" dirty="0"/>
              <a:t> </a:t>
            </a:r>
            <a:r>
              <a:rPr lang="en-US" dirty="0" err="1"/>
              <a:t>lokallagets</a:t>
            </a:r>
            <a:r>
              <a:rPr lang="en-US" dirty="0"/>
              <a:t> </a:t>
            </a:r>
            <a:r>
              <a:rPr lang="en-US" dirty="0" err="1"/>
              <a:t>årsmøte</a:t>
            </a:r>
            <a:r>
              <a:rPr lang="en-US" dirty="0"/>
              <a:t> </a:t>
            </a:r>
            <a:r>
              <a:rPr lang="en-US" dirty="0" err="1"/>
              <a:t>som</a:t>
            </a:r>
            <a:r>
              <a:rPr lang="en-US" dirty="0"/>
              <a:t> </a:t>
            </a:r>
            <a:r>
              <a:rPr lang="en-US" dirty="0" err="1"/>
              <a:t>vedtar</a:t>
            </a:r>
            <a:r>
              <a:rPr lang="en-US" dirty="0"/>
              <a:t> det. Nye </a:t>
            </a:r>
            <a:r>
              <a:rPr lang="en-US" dirty="0" err="1"/>
              <a:t>styrer</a:t>
            </a:r>
            <a:r>
              <a:rPr lang="en-US" dirty="0"/>
              <a:t> </a:t>
            </a:r>
            <a:r>
              <a:rPr lang="en-US" dirty="0" err="1"/>
              <a:t>som</a:t>
            </a:r>
            <a:r>
              <a:rPr lang="en-US" dirty="0"/>
              <a:t> </a:t>
            </a:r>
            <a:r>
              <a:rPr lang="en-US" dirty="0" err="1"/>
              <a:t>ikke</a:t>
            </a:r>
            <a:r>
              <a:rPr lang="en-US" dirty="0"/>
              <a:t> har </a:t>
            </a:r>
            <a:r>
              <a:rPr lang="en-US" dirty="0" err="1"/>
              <a:t>fått</a:t>
            </a:r>
            <a:r>
              <a:rPr lang="en-US" dirty="0"/>
              <a:t> </a:t>
            </a:r>
            <a:r>
              <a:rPr lang="en-US" dirty="0" err="1"/>
              <a:t>avholdt</a:t>
            </a:r>
            <a:r>
              <a:rPr lang="en-US" dirty="0"/>
              <a:t> </a:t>
            </a:r>
            <a:r>
              <a:rPr lang="en-US" dirty="0" err="1"/>
              <a:t>årsmøte</a:t>
            </a:r>
            <a:r>
              <a:rPr lang="en-US" dirty="0"/>
              <a:t> </a:t>
            </a:r>
            <a:r>
              <a:rPr lang="en-US" dirty="0" err="1"/>
              <a:t>enda</a:t>
            </a:r>
            <a:r>
              <a:rPr lang="en-US" dirty="0"/>
              <a:t>, </a:t>
            </a:r>
            <a:r>
              <a:rPr lang="en-US" dirty="0" err="1"/>
              <a:t>kan</a:t>
            </a:r>
            <a:r>
              <a:rPr lang="en-US" dirty="0"/>
              <a:t> </a:t>
            </a:r>
            <a:r>
              <a:rPr lang="en-US" dirty="0" err="1"/>
              <a:t>lage</a:t>
            </a:r>
            <a:r>
              <a:rPr lang="en-US" dirty="0"/>
              <a:t> </a:t>
            </a:r>
            <a:r>
              <a:rPr lang="en-US" dirty="0" err="1"/>
              <a:t>budsjett</a:t>
            </a:r>
            <a:r>
              <a:rPr lang="en-US" dirty="0"/>
              <a:t> for </a:t>
            </a:r>
            <a:r>
              <a:rPr lang="en-US" dirty="0" err="1"/>
              <a:t>perioden</a:t>
            </a:r>
            <a:r>
              <a:rPr lang="en-US" dirty="0"/>
              <a:t> </a:t>
            </a:r>
            <a:r>
              <a:rPr lang="en-US" dirty="0" err="1"/>
              <a:t>frem</a:t>
            </a:r>
            <a:r>
              <a:rPr lang="en-US" dirty="0"/>
              <a:t> </a:t>
            </a:r>
            <a:r>
              <a:rPr lang="en-US" dirty="0" err="1"/>
              <a:t>til</a:t>
            </a:r>
            <a:r>
              <a:rPr lang="en-US" dirty="0"/>
              <a:t> </a:t>
            </a:r>
            <a:r>
              <a:rPr lang="en-US" dirty="0" err="1"/>
              <a:t>årsmøtet</a:t>
            </a:r>
            <a:r>
              <a:rPr lang="en-US" dirty="0"/>
              <a:t> </a:t>
            </a:r>
            <a:r>
              <a:rPr lang="en-US" dirty="0" err="1"/>
              <a:t>slik</a:t>
            </a:r>
            <a:r>
              <a:rPr lang="en-US" dirty="0"/>
              <a:t> at de </a:t>
            </a:r>
            <a:r>
              <a:rPr lang="en-US" dirty="0" err="1"/>
              <a:t>får</a:t>
            </a:r>
            <a:r>
              <a:rPr lang="en-US" dirty="0"/>
              <a:t> </a:t>
            </a:r>
            <a:r>
              <a:rPr lang="en-US" dirty="0" err="1"/>
              <a:t>avholdt</a:t>
            </a:r>
            <a:r>
              <a:rPr lang="en-US" dirty="0"/>
              <a:t> </a:t>
            </a:r>
            <a:r>
              <a:rPr lang="en-US" dirty="0" err="1"/>
              <a:t>aktiviteter</a:t>
            </a:r>
            <a:r>
              <a:rPr lang="en-US" dirty="0"/>
              <a:t>.</a:t>
            </a:r>
          </a:p>
        </p:txBody>
      </p:sp>
      <p:sp>
        <p:nvSpPr>
          <p:cNvPr id="4" name="Plassholder for lysbildenummer 3"/>
          <p:cNvSpPr>
            <a:spLocks noGrp="1"/>
          </p:cNvSpPr>
          <p:nvPr>
            <p:ph type="sldNum" sz="quarter" idx="5"/>
          </p:nvPr>
        </p:nvSpPr>
        <p:spPr/>
        <p:txBody>
          <a:bodyPr/>
          <a:lstStyle/>
          <a:p>
            <a:fld id="{5F403AE9-B83D-4E1B-BC7E-0FA9481814C4}" type="slidenum">
              <a:rPr lang="nb-NO"/>
              <a:t>‹#›</a:t>
            </a:fld>
            <a:endParaRPr lang="nb-NO"/>
          </a:p>
        </p:txBody>
      </p:sp>
    </p:spTree>
    <p:extLst>
      <p:ext uri="{BB962C8B-B14F-4D97-AF65-F5344CB8AC3E}">
        <p14:creationId xmlns:p14="http://schemas.microsoft.com/office/powerpoint/2010/main" val="626338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cs typeface="Calibri"/>
              </a:rPr>
              <a:t>Søk FO-Studentene om midler!</a:t>
            </a:r>
          </a:p>
          <a:p>
            <a:pPr marL="171450" indent="-171450">
              <a:buFont typeface="Arial"/>
              <a:buChar char="•"/>
            </a:pPr>
            <a:r>
              <a:rPr lang="nb-NO" dirty="0">
                <a:cs typeface="Calibri"/>
              </a:rPr>
              <a:t>FO-Studentenes budsjett forvaltes av sentralstyret. Det er alltid satt av midler i budsjettet til lokallagsaktivitet!</a:t>
            </a:r>
          </a:p>
          <a:p>
            <a:pPr marL="171450" indent="-171450">
              <a:buFont typeface="Arial"/>
              <a:buChar char="•"/>
            </a:pPr>
            <a:r>
              <a:rPr lang="nb-NO" dirty="0">
                <a:cs typeface="Calibri"/>
              </a:rPr>
              <a:t>Det er satt av ca. 6000 kr til hvert lokallag, men siden ikke alle lokallag har aktive lokallagsstyrer, er det ofte mulig å søke om mer utover året.</a:t>
            </a:r>
          </a:p>
          <a:p>
            <a:pPr marL="171450" indent="-171450">
              <a:buFont typeface="Arial"/>
              <a:buChar char="•"/>
            </a:pPr>
            <a:r>
              <a:rPr lang="nb-NO" dirty="0">
                <a:cs typeface="Calibri"/>
              </a:rPr>
              <a:t>Søk helst midler i vårsemesteret. Det gjør at sentralstyret får bedre oversikt over hvor mye ekstra de kan gi til lokallag som søker om mer underveis!</a:t>
            </a:r>
          </a:p>
          <a:p>
            <a:pPr marL="171450" indent="-171450">
              <a:buFont typeface="Arial"/>
              <a:buChar char="•"/>
            </a:pPr>
            <a:endParaRPr lang="nb-NO" dirty="0">
              <a:cs typeface="Calibri"/>
            </a:endParaRPr>
          </a:p>
          <a:p>
            <a:endParaRPr lang="nb-NO" dirty="0">
              <a:cs typeface="Calibri"/>
            </a:endParaRPr>
          </a:p>
          <a:p>
            <a:pPr>
              <a:buFont typeface="Arial"/>
            </a:pPr>
            <a:r>
              <a:rPr lang="nb-NO" dirty="0">
                <a:cs typeface="Calibri"/>
              </a:rPr>
              <a:t>Videre finner du en innføring i hva en søknad til FO-Studentene skal inneholde!</a:t>
            </a:r>
          </a:p>
        </p:txBody>
      </p:sp>
      <p:sp>
        <p:nvSpPr>
          <p:cNvPr id="4" name="Plassholder for lysbildenummer 3"/>
          <p:cNvSpPr>
            <a:spLocks noGrp="1"/>
          </p:cNvSpPr>
          <p:nvPr>
            <p:ph type="sldNum" sz="quarter" idx="5"/>
          </p:nvPr>
        </p:nvSpPr>
        <p:spPr/>
        <p:txBody>
          <a:bodyPr/>
          <a:lstStyle/>
          <a:p>
            <a:fld id="{5F403AE9-B83D-4E1B-BC7E-0FA9481814C4}" type="slidenum">
              <a:rPr lang="nb-NO"/>
              <a:t>5</a:t>
            </a:fld>
            <a:endParaRPr lang="nb-NO"/>
          </a:p>
        </p:txBody>
      </p:sp>
    </p:spTree>
    <p:extLst>
      <p:ext uri="{BB962C8B-B14F-4D97-AF65-F5344CB8AC3E}">
        <p14:creationId xmlns:p14="http://schemas.microsoft.com/office/powerpoint/2010/main" val="3502745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cs typeface="Calibri"/>
              </a:rPr>
              <a:t>Når du skriver en økonomisk søknad er det viktig at du får med alt du ber om å ta med. Hvis ikke vil du få søknaden i retur med beskjed om å rette den opp.</a:t>
            </a:r>
          </a:p>
          <a:p>
            <a:endParaRPr lang="nb-NO" dirty="0">
              <a:cs typeface="Calibri"/>
            </a:endParaRPr>
          </a:p>
          <a:p>
            <a:r>
              <a:rPr lang="nb-NO" dirty="0">
                <a:cs typeface="Calibri"/>
              </a:rPr>
              <a:t>Søknaden skal inneholde:</a:t>
            </a:r>
          </a:p>
          <a:p>
            <a:endParaRPr lang="nb-NO" dirty="0">
              <a:cs typeface="Calibri"/>
            </a:endParaRPr>
          </a:p>
          <a:p>
            <a:pPr marL="171450" indent="-171450">
              <a:buFont typeface="Arial"/>
              <a:buChar char="•"/>
            </a:pPr>
            <a:r>
              <a:rPr lang="nb-NO" dirty="0">
                <a:cs typeface="Calibri"/>
              </a:rPr>
              <a:t>Handlingsplan for lokallaget – Alle midlene må være knyttet til aktivitet. Vi betaler ikke ut midler som vi ikke ser at det er en plan for. Derfor må lokallagets handlingsplan for året være med i søknaden.</a:t>
            </a:r>
          </a:p>
          <a:p>
            <a:pPr marL="171450" indent="-171450">
              <a:buFont typeface="Arial"/>
              <a:buChar char="•"/>
            </a:pPr>
            <a:r>
              <a:rPr lang="nb-NO" dirty="0">
                <a:cs typeface="Calibri"/>
              </a:rPr>
              <a:t>Budsjett for lokallaget – Handlingsplanen og budsjettet skal speile hverandre, slik at det er tydelig at budsjettet tar utgangspunkt i planlagt aktivitet.</a:t>
            </a:r>
          </a:p>
          <a:p>
            <a:pPr marL="171450" indent="-171450">
              <a:buFont typeface="Arial,Sans-Serif"/>
              <a:buChar char="•"/>
            </a:pPr>
            <a:r>
              <a:rPr lang="nb-NO" dirty="0"/>
              <a:t>Kontoutskrift/regnskap </a:t>
            </a:r>
            <a:endParaRPr lang="nb-NO" dirty="0">
              <a:cs typeface="Calibri"/>
            </a:endParaRPr>
          </a:p>
          <a:p>
            <a:pPr marL="628650" lvl="1" indent="-171450">
              <a:buFont typeface="Arial,Sans-Serif"/>
              <a:buChar char="•"/>
            </a:pPr>
            <a:r>
              <a:rPr lang="nb-NO" dirty="0"/>
              <a:t>Lokallag som har egen konto: Legg ved kontoutskriften fra det siste året.</a:t>
            </a:r>
            <a:endParaRPr lang="en-US" dirty="0"/>
          </a:p>
          <a:p>
            <a:pPr marL="628650" lvl="1" indent="-171450">
              <a:buFont typeface="Arial,Sans-Serif"/>
              <a:buChar char="•"/>
            </a:pPr>
            <a:r>
              <a:rPr lang="nb-NO" dirty="0"/>
              <a:t>Lokallag som har konto gjennom fylkesavdelingen: Hvis lokallaget har konto gjennom fylkesavdelingen, er det fylkesavdelingen som sender inn kvitteringene deres, og dere vil ikke ha tilgang på en kontoutskrift. Da skal dere føre et "skyggeregnskap" som er en oversikt over hvilke utgifter dere har hatt, uten at kontoutskrift eller kvitteringer er lagt ved. I søknaden skriver dere at "Regnskapet er ført gjennom fylkesavdelingen. Skyggeregnskap for lokallaget er lagt ved denne søknaden".</a:t>
            </a:r>
            <a:endParaRPr lang="nb-NO" dirty="0">
              <a:cs typeface="Calibri"/>
            </a:endParaRPr>
          </a:p>
          <a:p>
            <a:pPr marL="171450" indent="-171450">
              <a:buFont typeface="Arial"/>
              <a:buChar char="•"/>
            </a:pPr>
            <a:r>
              <a:rPr lang="nb-NO" dirty="0">
                <a:cs typeface="Calibri"/>
              </a:rPr>
              <a:t>Kontonummer for utbetaling – Vi kan ikke betale ut midler uten å vite hvor pengene skal sendes. Hvis lokallaget har en egen konto, informerer dere om det og skriver opp kontonummeret. Hvis dere har konto gjennom fylkesavdelingen informerer dere om dette og skriver opp fylkesavdelingens kontonummer.</a:t>
            </a:r>
            <a:endParaRPr lang="nb-NO" dirty="0"/>
          </a:p>
        </p:txBody>
      </p:sp>
      <p:sp>
        <p:nvSpPr>
          <p:cNvPr id="4" name="Plassholder for lysbildenummer 3"/>
          <p:cNvSpPr>
            <a:spLocks noGrp="1"/>
          </p:cNvSpPr>
          <p:nvPr>
            <p:ph type="sldNum" sz="quarter" idx="5"/>
          </p:nvPr>
        </p:nvSpPr>
        <p:spPr/>
        <p:txBody>
          <a:bodyPr/>
          <a:lstStyle/>
          <a:p>
            <a:fld id="{5F403AE9-B83D-4E1B-BC7E-0FA9481814C4}" type="slidenum">
              <a:rPr lang="nb-NO"/>
              <a:t>6</a:t>
            </a:fld>
            <a:endParaRPr lang="nb-NO"/>
          </a:p>
        </p:txBody>
      </p:sp>
    </p:spTree>
    <p:extLst>
      <p:ext uri="{BB962C8B-B14F-4D97-AF65-F5344CB8AC3E}">
        <p14:creationId xmlns:p14="http://schemas.microsoft.com/office/powerpoint/2010/main" val="397564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Studentrådgiver gjennomgår alle søknader om midler før de sendes til sentralstyret. Dette er for å sjekke om søknaden er riktig utfylt, og etterspørre eventuelt manglende informasjon.</a:t>
            </a:r>
            <a:endParaRPr lang="en-US" dirty="0">
              <a:cs typeface="Calibri" panose="020F0502020204030204"/>
            </a:endParaRPr>
          </a:p>
          <a:p>
            <a:endParaRPr lang="nb-NO" dirty="0"/>
          </a:p>
          <a:p>
            <a:r>
              <a:rPr lang="nb-NO" dirty="0"/>
              <a:t>Når søknaden er ferdig behandlet i sentralstyret får dere en tilbakemelding om hvor mye dere har fått innvilget. Pengene blir utbetalt fra forbundskontoret så fort som mulig.</a:t>
            </a:r>
            <a:endParaRPr lang="nb-NO" dirty="0">
              <a:cs typeface="Calibri" panose="020F0502020204030204"/>
            </a:endParaRPr>
          </a:p>
        </p:txBody>
      </p:sp>
      <p:sp>
        <p:nvSpPr>
          <p:cNvPr id="4" name="Plassholder for lysbildenummer 3"/>
          <p:cNvSpPr>
            <a:spLocks noGrp="1"/>
          </p:cNvSpPr>
          <p:nvPr>
            <p:ph type="sldNum" sz="quarter" idx="5"/>
          </p:nvPr>
        </p:nvSpPr>
        <p:spPr/>
        <p:txBody>
          <a:bodyPr/>
          <a:lstStyle/>
          <a:p>
            <a:fld id="{5F403AE9-B83D-4E1B-BC7E-0FA9481814C4}" type="slidenum">
              <a:rPr lang="nb-NO"/>
              <a:t>7</a:t>
            </a:fld>
            <a:endParaRPr lang="nb-NO"/>
          </a:p>
        </p:txBody>
      </p:sp>
    </p:spTree>
    <p:extLst>
      <p:ext uri="{BB962C8B-B14F-4D97-AF65-F5344CB8AC3E}">
        <p14:creationId xmlns:p14="http://schemas.microsoft.com/office/powerpoint/2010/main" val="688888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90000"/>
              </a:lnSpc>
              <a:spcBef>
                <a:spcPts val="1000"/>
              </a:spcBef>
            </a:pPr>
            <a:r>
              <a:rPr lang="nb-NO" dirty="0">
                <a:cs typeface="Calibri" panose="020F0502020204030204"/>
              </a:rPr>
              <a:t>Lokallag kan søke midler fra fylkesavdelingene. Da må søknaden </a:t>
            </a:r>
            <a:r>
              <a:rPr lang="nb-NO" dirty="0"/>
              <a:t>fremmes gjennom fylkesavdelingens representantskap. Kontakt deres kontaktperson i fylkesavdelingen (ofte leder eller fylkessekretær) om hvordan dere skal gå frem. Husk også at fylkesavdelingene er ansvarlig for rekruttering, også av studenter. Dere kan enten søke midler så dere selv kan forvalte rekrutteringsbudsjettet til avdelingene, eller dere kan be dem om å stille med ressurser i løpet av året. Dere skal ikke trenge å bruke penger på rekruttering av medlemmer. </a:t>
            </a:r>
            <a:endParaRPr lang="nb-NO" dirty="0">
              <a:cs typeface="Calibri" panose="020F0502020204030204"/>
            </a:endParaRPr>
          </a:p>
          <a:p>
            <a:pPr>
              <a:lnSpc>
                <a:spcPct val="90000"/>
              </a:lnSpc>
              <a:spcBef>
                <a:spcPts val="1000"/>
              </a:spcBef>
            </a:pPr>
            <a:endParaRPr lang="nb-NO" dirty="0"/>
          </a:p>
          <a:p>
            <a:pPr>
              <a:lnSpc>
                <a:spcPct val="90000"/>
              </a:lnSpc>
              <a:spcBef>
                <a:spcPts val="1000"/>
              </a:spcBef>
            </a:pPr>
            <a:r>
              <a:rPr lang="nb-NO" dirty="0">
                <a:cs typeface="Calibri" panose="020F0502020204030204"/>
              </a:rPr>
              <a:t>Det er også mule å søke midler fra samarbeidsorganisasjoner, for eksempel LO eller studentting ved deres studiested. </a:t>
            </a:r>
            <a:r>
              <a:rPr lang="nb-NO" dirty="0"/>
              <a:t>Søknad om midler fra andre instanser er ofte beskrevet hos instansen selv. Hvis ikke kan du sende en mail og spørre om det er anledning til å søke, og hva de eventuelt vil ha med i en søknad.</a:t>
            </a:r>
            <a:endParaRPr lang="nb-NO" dirty="0">
              <a:cs typeface="Calibri" panose="020F0502020204030204"/>
            </a:endParaRPr>
          </a:p>
        </p:txBody>
      </p:sp>
      <p:sp>
        <p:nvSpPr>
          <p:cNvPr id="4" name="Plassholder for lysbildenummer 3"/>
          <p:cNvSpPr>
            <a:spLocks noGrp="1"/>
          </p:cNvSpPr>
          <p:nvPr>
            <p:ph type="sldNum" sz="quarter" idx="5"/>
          </p:nvPr>
        </p:nvSpPr>
        <p:spPr/>
        <p:txBody>
          <a:bodyPr/>
          <a:lstStyle/>
          <a:p>
            <a:fld id="{5F403AE9-B83D-4E1B-BC7E-0FA9481814C4}" type="slidenum">
              <a:rPr lang="nb-NO"/>
              <a:t>8</a:t>
            </a:fld>
            <a:endParaRPr lang="nb-NO"/>
          </a:p>
        </p:txBody>
      </p:sp>
    </p:spTree>
    <p:extLst>
      <p:ext uri="{BB962C8B-B14F-4D97-AF65-F5344CB8AC3E}">
        <p14:creationId xmlns:p14="http://schemas.microsoft.com/office/powerpoint/2010/main" val="1286170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5/20/2020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13754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5/20/2020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17098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endParaRPr lang="en-US"/>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5/20/2020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55733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5/20/2020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07412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28543BDC-0553-40FA-A4DB-EDAAA606CFF6}" type="datetimeFigureOut">
              <a:rPr lang="en-US" smtClean="0"/>
              <a:t>5/20/2020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69708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dato 4"/>
          <p:cNvSpPr>
            <a:spLocks noGrp="1"/>
          </p:cNvSpPr>
          <p:nvPr>
            <p:ph type="dt" sz="half" idx="10"/>
          </p:nvPr>
        </p:nvSpPr>
        <p:spPr/>
        <p:txBody>
          <a:bodyPr/>
          <a:lstStyle/>
          <a:p>
            <a:fld id="{28543BDC-0553-40FA-A4DB-EDAAA606CFF6}" type="datetimeFigureOut">
              <a:rPr lang="en-US" smtClean="0"/>
              <a:t>5/20/2020</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76482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endParaRPr lang="en-US"/>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Plassholder for dato 6"/>
          <p:cNvSpPr>
            <a:spLocks noGrp="1"/>
          </p:cNvSpPr>
          <p:nvPr>
            <p:ph type="dt" sz="half" idx="10"/>
          </p:nvPr>
        </p:nvSpPr>
        <p:spPr/>
        <p:txBody>
          <a:bodyPr/>
          <a:lstStyle/>
          <a:p>
            <a:fld id="{28543BDC-0553-40FA-A4DB-EDAAA606CFF6}" type="datetimeFigureOut">
              <a:rPr lang="en-US" smtClean="0"/>
              <a:t>5/20/2020</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04320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dato 2"/>
          <p:cNvSpPr>
            <a:spLocks noGrp="1"/>
          </p:cNvSpPr>
          <p:nvPr>
            <p:ph type="dt" sz="half" idx="10"/>
          </p:nvPr>
        </p:nvSpPr>
        <p:spPr/>
        <p:txBody>
          <a:bodyPr/>
          <a:lstStyle/>
          <a:p>
            <a:fld id="{28543BDC-0553-40FA-A4DB-EDAAA606CFF6}" type="datetimeFigureOut">
              <a:rPr lang="en-US" smtClean="0"/>
              <a:t>5/20/2020</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34756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8543BDC-0553-40FA-A4DB-EDAAA606CFF6}" type="datetimeFigureOut">
              <a:rPr lang="en-US" smtClean="0"/>
              <a:t>5/20/2020</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0868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5/20/2020</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63528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5/20/2020</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13201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43BDC-0553-40FA-A4DB-EDAAA606CFF6}" type="datetimeFigureOut">
              <a:rPr lang="en-US" smtClean="0"/>
              <a:t>5/20/2020</a:t>
            </a:fld>
            <a:endParaRPr lang="en-US"/>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AD569-83DD-4E5B-AF97-63825DE45633}" type="slidenum">
              <a:rPr lang="en-US" smtClean="0"/>
              <a:t>‹#›</a:t>
            </a:fld>
            <a:endParaRPr lang="en-US"/>
          </a:p>
        </p:txBody>
      </p:sp>
    </p:spTree>
    <p:extLst>
      <p:ext uri="{BB962C8B-B14F-4D97-AF65-F5344CB8AC3E}">
        <p14:creationId xmlns:p14="http://schemas.microsoft.com/office/powerpoint/2010/main" val="264931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p:cNvSpPr>
            <a:spLocks noGrp="1"/>
          </p:cNvSpPr>
          <p:nvPr>
            <p:ph type="ctrTitle" idx="4294967295"/>
          </p:nvPr>
        </p:nvSpPr>
        <p:spPr>
          <a:xfrm>
            <a:off x="1385887" y="2005013"/>
            <a:ext cx="9426575" cy="1423987"/>
          </a:xfrm>
        </p:spPr>
        <p:txBody>
          <a:bodyPr anchor="b">
            <a:normAutofit/>
          </a:bodyPr>
          <a:lstStyle/>
          <a:p>
            <a:pPr algn="ctr"/>
            <a:r>
              <a:rPr lang="nb-NO" sz="5400" dirty="0">
                <a:solidFill>
                  <a:srgbClr val="1B1B1B"/>
                </a:solidFill>
                <a:cs typeface="Calibri Light"/>
              </a:rPr>
              <a:t>Lokallagets økonomi</a:t>
            </a:r>
            <a:endParaRPr lang="nb-NO"/>
          </a:p>
        </p:txBody>
      </p:sp>
      <p:pic>
        <p:nvPicPr>
          <p:cNvPr id="3" name="Bilde 3" descr="Et bilde som inneholder tegning&#10;&#10;Beskrivelse som er generert med svært høy visshet">
            <a:extLst>
              <a:ext uri="{FF2B5EF4-FFF2-40B4-BE49-F238E27FC236}">
                <a16:creationId xmlns:a16="http://schemas.microsoft.com/office/drawing/2014/main" id="{6E608914-D87D-4533-8F11-9ECEBFA3D4A6}"/>
              </a:ext>
            </a:extLst>
          </p:cNvPr>
          <p:cNvPicPr>
            <a:picLocks noChangeAspect="1"/>
          </p:cNvPicPr>
          <p:nvPr/>
        </p:nvPicPr>
        <p:blipFill>
          <a:blip r:embed="rId2"/>
          <a:stretch>
            <a:fillRect/>
          </a:stretch>
        </p:blipFill>
        <p:spPr>
          <a:xfrm>
            <a:off x="4724400" y="3457575"/>
            <a:ext cx="2743200" cy="1543050"/>
          </a:xfrm>
          <a:prstGeom prst="rect">
            <a:avLst/>
          </a:prstGeom>
        </p:spPr>
      </p:pic>
    </p:spTree>
    <p:extLst>
      <p:ext uri="{BB962C8B-B14F-4D97-AF65-F5344CB8AC3E}">
        <p14:creationId xmlns:p14="http://schemas.microsoft.com/office/powerpoint/2010/main" val="4253124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388F31-3FF9-42D7-9B0F-7CDB20D8C2F2}"/>
              </a:ext>
            </a:extLst>
          </p:cNvPr>
          <p:cNvSpPr>
            <a:spLocks noGrp="1"/>
          </p:cNvSpPr>
          <p:nvPr>
            <p:ph type="title"/>
          </p:nvPr>
        </p:nvSpPr>
        <p:spPr>
          <a:xfrm>
            <a:off x="836221" y="2766436"/>
            <a:ext cx="10515600" cy="1325563"/>
          </a:xfrm>
        </p:spPr>
        <p:txBody>
          <a:bodyPr>
            <a:normAutofit/>
          </a:bodyPr>
          <a:lstStyle/>
          <a:p>
            <a:pPr algn="ctr"/>
            <a:r>
              <a:rPr lang="nb-NO" dirty="0">
                <a:solidFill>
                  <a:srgbClr val="C00000"/>
                </a:solidFill>
                <a:cs typeface="Calibri Light"/>
              </a:rPr>
              <a:t>Stressa</a:t>
            </a:r>
            <a:r>
              <a:rPr lang="nb-NO" dirty="0">
                <a:cs typeface="Calibri Light"/>
              </a:rPr>
              <a:t> for økonomiansvaret?</a:t>
            </a:r>
            <a:endParaRPr lang="nb-NO" dirty="0"/>
          </a:p>
        </p:txBody>
      </p:sp>
    </p:spTree>
    <p:extLst>
      <p:ext uri="{BB962C8B-B14F-4D97-AF65-F5344CB8AC3E}">
        <p14:creationId xmlns:p14="http://schemas.microsoft.com/office/powerpoint/2010/main" val="3890100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388F31-3FF9-42D7-9B0F-7CDB20D8C2F2}"/>
              </a:ext>
            </a:extLst>
          </p:cNvPr>
          <p:cNvSpPr>
            <a:spLocks noGrp="1"/>
          </p:cNvSpPr>
          <p:nvPr>
            <p:ph type="title"/>
          </p:nvPr>
        </p:nvSpPr>
        <p:spPr>
          <a:xfrm>
            <a:off x="836221" y="2766436"/>
            <a:ext cx="10515600" cy="1325563"/>
          </a:xfrm>
        </p:spPr>
        <p:txBody>
          <a:bodyPr>
            <a:normAutofit/>
          </a:bodyPr>
          <a:lstStyle/>
          <a:p>
            <a:pPr algn="ctr"/>
            <a:r>
              <a:rPr lang="nb-NO" dirty="0">
                <a:solidFill>
                  <a:srgbClr val="C00000"/>
                </a:solidFill>
                <a:cs typeface="Calibri Light"/>
              </a:rPr>
              <a:t>Pengene </a:t>
            </a:r>
            <a:r>
              <a:rPr lang="nb-NO" dirty="0">
                <a:cs typeface="Calibri Light"/>
              </a:rPr>
              <a:t>ligger hos fylkesavdelingen</a:t>
            </a:r>
          </a:p>
        </p:txBody>
      </p:sp>
    </p:spTree>
    <p:extLst>
      <p:ext uri="{BB962C8B-B14F-4D97-AF65-F5344CB8AC3E}">
        <p14:creationId xmlns:p14="http://schemas.microsoft.com/office/powerpoint/2010/main" val="4017038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9EBB58-75B0-4955-B4F9-DBF75CEC92A9}"/>
              </a:ext>
            </a:extLst>
          </p:cNvPr>
          <p:cNvSpPr>
            <a:spLocks noGrp="1"/>
          </p:cNvSpPr>
          <p:nvPr>
            <p:ph type="title"/>
          </p:nvPr>
        </p:nvSpPr>
        <p:spPr>
          <a:xfrm>
            <a:off x="648929" y="629266"/>
            <a:ext cx="3505495" cy="1622321"/>
          </a:xfrm>
        </p:spPr>
        <p:txBody>
          <a:bodyPr>
            <a:normAutofit/>
          </a:bodyPr>
          <a:lstStyle/>
          <a:p>
            <a:r>
              <a:rPr lang="nb-NO" dirty="0">
                <a:cs typeface="Calibri Light"/>
              </a:rPr>
              <a:t>Budsjett</a:t>
            </a:r>
            <a:endParaRPr lang="nb-NO" dirty="0"/>
          </a:p>
        </p:txBody>
      </p:sp>
      <p:sp>
        <p:nvSpPr>
          <p:cNvPr id="3" name="Plassholder for innhold 2">
            <a:extLst>
              <a:ext uri="{FF2B5EF4-FFF2-40B4-BE49-F238E27FC236}">
                <a16:creationId xmlns:a16="http://schemas.microsoft.com/office/drawing/2014/main" id="{6C075080-00B3-4797-B92D-04791B3CD9AC}"/>
              </a:ext>
            </a:extLst>
          </p:cNvPr>
          <p:cNvSpPr>
            <a:spLocks noGrp="1"/>
          </p:cNvSpPr>
          <p:nvPr>
            <p:ph idx="1"/>
          </p:nvPr>
        </p:nvSpPr>
        <p:spPr>
          <a:xfrm>
            <a:off x="648931" y="2438400"/>
            <a:ext cx="3505494" cy="3785419"/>
          </a:xfrm>
        </p:spPr>
        <p:txBody>
          <a:bodyPr vert="horz" lIns="91440" tIns="45720" rIns="91440" bIns="45720" rtlCol="0" anchor="t">
            <a:normAutofit/>
          </a:bodyPr>
          <a:lstStyle/>
          <a:p>
            <a:r>
              <a:rPr lang="nb-NO" sz="2400" dirty="0">
                <a:cs typeface="Calibri"/>
              </a:rPr>
              <a:t>Vedtas på lokallagets årsmøte</a:t>
            </a:r>
          </a:p>
          <a:p>
            <a:r>
              <a:rPr lang="nb-NO" sz="2400" dirty="0">
                <a:cs typeface="Calibri"/>
              </a:rPr>
              <a:t>Skal gi overordnede føringer for hva lokallagsstyret skal bruke penger på det kommende året</a:t>
            </a:r>
          </a:p>
        </p:txBody>
      </p:sp>
      <p:sp>
        <p:nvSpPr>
          <p:cNvPr id="13" name="Rectangle 12">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484632"/>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ell 8">
            <a:extLst>
              <a:ext uri="{FF2B5EF4-FFF2-40B4-BE49-F238E27FC236}">
                <a16:creationId xmlns:a16="http://schemas.microsoft.com/office/drawing/2014/main" id="{179878D2-0EA3-4169-AF52-FAA48E542155}"/>
              </a:ext>
            </a:extLst>
          </p:cNvPr>
          <p:cNvGraphicFramePr>
            <a:graphicFrameLocks noGrp="1"/>
          </p:cNvGraphicFramePr>
          <p:nvPr>
            <p:extLst>
              <p:ext uri="{D42A27DB-BD31-4B8C-83A1-F6EECF244321}">
                <p14:modId xmlns:p14="http://schemas.microsoft.com/office/powerpoint/2010/main" val="3910182705"/>
              </p:ext>
            </p:extLst>
          </p:nvPr>
        </p:nvGraphicFramePr>
        <p:xfrm>
          <a:off x="5686966" y="710265"/>
          <a:ext cx="5401688" cy="5471834"/>
        </p:xfrm>
        <a:graphic>
          <a:graphicData uri="http://schemas.openxmlformats.org/drawingml/2006/table">
            <a:tbl>
              <a:tblPr firstRow="1" bandRow="1">
                <a:noFill/>
                <a:tableStyleId>{0E3FDE45-AF77-4B5C-9715-49D594BDF05E}</a:tableStyleId>
              </a:tblPr>
              <a:tblGrid>
                <a:gridCol w="2359863">
                  <a:extLst>
                    <a:ext uri="{9D8B030D-6E8A-4147-A177-3AD203B41FA5}">
                      <a16:colId xmlns:a16="http://schemas.microsoft.com/office/drawing/2014/main" val="3143646583"/>
                    </a:ext>
                  </a:extLst>
                </a:gridCol>
                <a:gridCol w="1607328">
                  <a:extLst>
                    <a:ext uri="{9D8B030D-6E8A-4147-A177-3AD203B41FA5}">
                      <a16:colId xmlns:a16="http://schemas.microsoft.com/office/drawing/2014/main" val="919241503"/>
                    </a:ext>
                  </a:extLst>
                </a:gridCol>
                <a:gridCol w="1434497">
                  <a:extLst>
                    <a:ext uri="{9D8B030D-6E8A-4147-A177-3AD203B41FA5}">
                      <a16:colId xmlns:a16="http://schemas.microsoft.com/office/drawing/2014/main" val="1331002809"/>
                    </a:ext>
                  </a:extLst>
                </a:gridCol>
              </a:tblGrid>
              <a:tr h="559973">
                <a:tc>
                  <a:txBody>
                    <a:bodyPr/>
                    <a:lstStyle/>
                    <a:p>
                      <a:r>
                        <a:rPr lang="nb-NO" sz="2000" b="1" dirty="0">
                          <a:solidFill>
                            <a:schemeClr val="tx1">
                              <a:lumMod val="75000"/>
                              <a:lumOff val="25000"/>
                            </a:schemeClr>
                          </a:solidFill>
                        </a:rPr>
                        <a:t>Beskrivelse</a:t>
                      </a:r>
                    </a:p>
                  </a:txBody>
                  <a:tcPr marL="207397" marR="155548" marT="103699" marB="103699">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nb-NO" sz="2000" b="1" dirty="0">
                          <a:solidFill>
                            <a:schemeClr val="tx1">
                              <a:lumMod val="75000"/>
                              <a:lumOff val="25000"/>
                            </a:schemeClr>
                          </a:solidFill>
                        </a:rPr>
                        <a:t>Inntekter</a:t>
                      </a:r>
                    </a:p>
                  </a:txBody>
                  <a:tcPr marL="207397" marR="155548" marT="103699" marB="103699">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nb-NO" sz="2000" b="1" dirty="0">
                          <a:solidFill>
                            <a:schemeClr val="tx1">
                              <a:lumMod val="75000"/>
                              <a:lumOff val="25000"/>
                            </a:schemeClr>
                          </a:solidFill>
                        </a:rPr>
                        <a:t>Utgifter</a:t>
                      </a:r>
                    </a:p>
                  </a:txBody>
                  <a:tcPr marL="207397" marR="155548" marT="103699" marB="103699">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4244672277"/>
                  </a:ext>
                </a:extLst>
              </a:tr>
              <a:tr h="698238">
                <a:tc>
                  <a:txBody>
                    <a:bodyPr/>
                    <a:lstStyle/>
                    <a:p>
                      <a:pPr lvl="0">
                        <a:buNone/>
                      </a:pPr>
                      <a:r>
                        <a:rPr lang="nb-NO" sz="1500" dirty="0">
                          <a:solidFill>
                            <a:schemeClr val="tx1">
                              <a:lumMod val="75000"/>
                              <a:lumOff val="25000"/>
                            </a:schemeClr>
                          </a:solidFill>
                        </a:rPr>
                        <a:t>Støtte fra FO-Studentene</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r>
                        <a:rPr lang="nb-NO" sz="1500" dirty="0">
                          <a:solidFill>
                            <a:schemeClr val="tx1">
                              <a:lumMod val="75000"/>
                              <a:lumOff val="25000"/>
                            </a:schemeClr>
                          </a:solidFill>
                        </a:rPr>
                        <a:t>6000</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endParaRPr lang="nb-NO" sz="1500">
                        <a:solidFill>
                          <a:schemeClr val="tx1">
                            <a:lumMod val="75000"/>
                            <a:lumOff val="25000"/>
                          </a:schemeClr>
                        </a:solidFill>
                      </a:endParaRP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055045754"/>
                  </a:ext>
                </a:extLst>
              </a:tr>
              <a:tr h="698238">
                <a:tc>
                  <a:txBody>
                    <a:bodyPr/>
                    <a:lstStyle/>
                    <a:p>
                      <a:pPr lvl="0">
                        <a:buNone/>
                      </a:pPr>
                      <a:r>
                        <a:rPr lang="nb-NO" sz="1500" dirty="0">
                          <a:solidFill>
                            <a:schemeClr val="tx1">
                              <a:lumMod val="75000"/>
                              <a:lumOff val="25000"/>
                            </a:schemeClr>
                          </a:solidFill>
                        </a:rPr>
                        <a:t>Støtte fra fylkesavdelingen</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r>
                        <a:rPr lang="nb-NO" sz="1500" dirty="0">
                          <a:solidFill>
                            <a:schemeClr val="tx1">
                              <a:lumMod val="75000"/>
                              <a:lumOff val="25000"/>
                            </a:schemeClr>
                          </a:solidFill>
                        </a:rPr>
                        <a:t>5000</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endParaRPr lang="nb-NO" sz="1500">
                        <a:solidFill>
                          <a:schemeClr val="tx1">
                            <a:lumMod val="75000"/>
                            <a:lumOff val="25000"/>
                          </a:schemeClr>
                        </a:solidFill>
                      </a:endParaRP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3779680054"/>
                  </a:ext>
                </a:extLst>
              </a:tr>
              <a:tr h="698238">
                <a:tc>
                  <a:txBody>
                    <a:bodyPr/>
                    <a:lstStyle/>
                    <a:p>
                      <a:pPr lvl="0">
                        <a:buNone/>
                      </a:pPr>
                      <a:r>
                        <a:rPr lang="nb-NO" sz="1500" dirty="0">
                          <a:solidFill>
                            <a:schemeClr val="tx1">
                              <a:lumMod val="75000"/>
                              <a:lumOff val="25000"/>
                            </a:schemeClr>
                          </a:solidFill>
                        </a:rPr>
                        <a:t>Støtte fra LO-Studentene</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r>
                        <a:rPr lang="nb-NO" sz="1500" dirty="0">
                          <a:solidFill>
                            <a:schemeClr val="tx1">
                              <a:lumMod val="75000"/>
                              <a:lumOff val="25000"/>
                            </a:schemeClr>
                          </a:solidFill>
                        </a:rPr>
                        <a:t>3000</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endParaRPr lang="nb-NO" sz="1500">
                        <a:solidFill>
                          <a:schemeClr val="tx1">
                            <a:lumMod val="75000"/>
                            <a:lumOff val="25000"/>
                          </a:schemeClr>
                        </a:solidFill>
                      </a:endParaRP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493462943"/>
                  </a:ext>
                </a:extLst>
              </a:tr>
              <a:tr h="473557">
                <a:tc>
                  <a:txBody>
                    <a:bodyPr/>
                    <a:lstStyle/>
                    <a:p>
                      <a:pPr lvl="0">
                        <a:buNone/>
                      </a:pPr>
                      <a:r>
                        <a:rPr lang="nb-NO" sz="1500" dirty="0">
                          <a:solidFill>
                            <a:schemeClr val="tx1">
                              <a:lumMod val="75000"/>
                              <a:lumOff val="25000"/>
                            </a:schemeClr>
                          </a:solidFill>
                        </a:rPr>
                        <a:t>Temakvelder</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endParaRPr lang="nb-NO" sz="1500">
                        <a:solidFill>
                          <a:schemeClr val="tx1">
                            <a:lumMod val="75000"/>
                            <a:lumOff val="25000"/>
                          </a:schemeClr>
                        </a:solidFill>
                      </a:endParaRP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r>
                        <a:rPr lang="nb-NO" sz="1500" dirty="0">
                          <a:solidFill>
                            <a:schemeClr val="tx1">
                              <a:lumMod val="75000"/>
                              <a:lumOff val="25000"/>
                            </a:schemeClr>
                          </a:solidFill>
                        </a:rPr>
                        <a:t>6000</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3025461895"/>
                  </a:ext>
                </a:extLst>
              </a:tr>
              <a:tr h="473557">
                <a:tc>
                  <a:txBody>
                    <a:bodyPr/>
                    <a:lstStyle/>
                    <a:p>
                      <a:pPr lvl="0">
                        <a:buNone/>
                      </a:pPr>
                      <a:r>
                        <a:rPr lang="nb-NO" sz="1500" dirty="0">
                          <a:solidFill>
                            <a:schemeClr val="tx1">
                              <a:lumMod val="75000"/>
                              <a:lumOff val="25000"/>
                            </a:schemeClr>
                          </a:solidFill>
                        </a:rPr>
                        <a:t>Sosialkvelder</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endParaRPr lang="nb-NO" sz="1500">
                        <a:solidFill>
                          <a:schemeClr val="tx1">
                            <a:lumMod val="75000"/>
                            <a:lumOff val="25000"/>
                          </a:schemeClr>
                        </a:solidFill>
                      </a:endParaRP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r>
                        <a:rPr lang="nb-NO" sz="1500" dirty="0">
                          <a:solidFill>
                            <a:schemeClr val="tx1">
                              <a:lumMod val="75000"/>
                              <a:lumOff val="25000"/>
                            </a:schemeClr>
                          </a:solidFill>
                        </a:rPr>
                        <a:t>3000</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194881998"/>
                  </a:ext>
                </a:extLst>
              </a:tr>
              <a:tr h="473557">
                <a:tc>
                  <a:txBody>
                    <a:bodyPr/>
                    <a:lstStyle/>
                    <a:p>
                      <a:pPr lvl="0">
                        <a:buNone/>
                      </a:pPr>
                      <a:r>
                        <a:rPr lang="nb-NO" sz="1500" dirty="0">
                          <a:solidFill>
                            <a:schemeClr val="tx1">
                              <a:lumMod val="75000"/>
                              <a:lumOff val="25000"/>
                            </a:schemeClr>
                          </a:solidFill>
                        </a:rPr>
                        <a:t>Styreaktivitet</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endParaRPr lang="nb-NO" sz="1500">
                        <a:solidFill>
                          <a:schemeClr val="tx1">
                            <a:lumMod val="75000"/>
                            <a:lumOff val="25000"/>
                          </a:schemeClr>
                        </a:solidFill>
                      </a:endParaRP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buNone/>
                      </a:pPr>
                      <a:r>
                        <a:rPr lang="nb-NO" sz="1500" dirty="0">
                          <a:solidFill>
                            <a:schemeClr val="tx1">
                              <a:lumMod val="75000"/>
                              <a:lumOff val="25000"/>
                            </a:schemeClr>
                          </a:solidFill>
                        </a:rPr>
                        <a:t>2000</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084767249"/>
                  </a:ext>
                </a:extLst>
              </a:tr>
              <a:tr h="698238">
                <a:tc>
                  <a:txBody>
                    <a:bodyPr/>
                    <a:lstStyle/>
                    <a:p>
                      <a:pPr lvl="0">
                        <a:buNone/>
                      </a:pPr>
                      <a:r>
                        <a:rPr lang="nb-NO" sz="1500" dirty="0">
                          <a:solidFill>
                            <a:schemeClr val="tx1">
                              <a:lumMod val="75000"/>
                              <a:lumOff val="25000"/>
                            </a:schemeClr>
                          </a:solidFill>
                        </a:rPr>
                        <a:t>Fellesaktivitet med LO-Studentene</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round/>
                      <a:headEnd type="none" w="med" len="med"/>
                      <a:tailEnd type="none" w="med" len="med"/>
                    </a:lnB>
                    <a:noFill/>
                  </a:tcPr>
                </a:tc>
                <a:tc>
                  <a:txBody>
                    <a:bodyPr/>
                    <a:lstStyle/>
                    <a:p>
                      <a:pPr lvl="0">
                        <a:buNone/>
                      </a:pPr>
                      <a:endParaRPr lang="nb-NO" sz="1500">
                        <a:solidFill>
                          <a:schemeClr val="tx1">
                            <a:lumMod val="75000"/>
                            <a:lumOff val="25000"/>
                          </a:schemeClr>
                        </a:solidFill>
                      </a:endParaRP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round/>
                      <a:headEnd type="none" w="med" len="med"/>
                      <a:tailEnd type="none" w="med" len="med"/>
                    </a:lnB>
                    <a:noFill/>
                  </a:tcPr>
                </a:tc>
                <a:tc>
                  <a:txBody>
                    <a:bodyPr/>
                    <a:lstStyle/>
                    <a:p>
                      <a:pPr lvl="0">
                        <a:buNone/>
                      </a:pPr>
                      <a:r>
                        <a:rPr lang="nb-NO" sz="1500" dirty="0">
                          <a:solidFill>
                            <a:schemeClr val="tx1">
                              <a:lumMod val="75000"/>
                              <a:lumOff val="25000"/>
                            </a:schemeClr>
                          </a:solidFill>
                        </a:rPr>
                        <a:t>3000</a:t>
                      </a:r>
                    </a:p>
                  </a:txBody>
                  <a:tcPr marL="207397" marR="155548" marT="103699" marB="10369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978450497"/>
                  </a:ext>
                </a:extLst>
              </a:tr>
              <a:tr h="698238">
                <a:tc>
                  <a:txBody>
                    <a:bodyPr/>
                    <a:lstStyle/>
                    <a:p>
                      <a:pPr lvl="0">
                        <a:buNone/>
                      </a:pPr>
                      <a:r>
                        <a:rPr lang="nb-NO" sz="1500" dirty="0">
                          <a:solidFill>
                            <a:schemeClr val="tx1">
                              <a:lumMod val="75000"/>
                              <a:lumOff val="25000"/>
                            </a:schemeClr>
                          </a:solidFill>
                        </a:rPr>
                        <a:t>SUM</a:t>
                      </a:r>
                    </a:p>
                  </a:txBody>
                  <a:tcPr marL="207397" marR="155548" marT="103699" marB="103699">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pPr lvl="0">
                        <a:buNone/>
                      </a:pPr>
                      <a:r>
                        <a:rPr lang="nb-NO" sz="1500" dirty="0">
                          <a:solidFill>
                            <a:schemeClr val="tx1">
                              <a:lumMod val="75000"/>
                              <a:lumOff val="25000"/>
                            </a:schemeClr>
                          </a:solidFill>
                        </a:rPr>
                        <a:t>14 000</a:t>
                      </a:r>
                    </a:p>
                  </a:txBody>
                  <a:tcPr marL="207397" marR="155548" marT="103699" marB="103699">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pPr lvl="0">
                        <a:buNone/>
                      </a:pPr>
                      <a:r>
                        <a:rPr lang="nb-NO" sz="1500" dirty="0">
                          <a:solidFill>
                            <a:schemeClr val="tx1">
                              <a:lumMod val="75000"/>
                              <a:lumOff val="25000"/>
                            </a:schemeClr>
                          </a:solidFill>
                        </a:rPr>
                        <a:t>14 000</a:t>
                      </a:r>
                    </a:p>
                  </a:txBody>
                  <a:tcPr marL="207397" marR="155548" marT="103699" marB="103699">
                    <a:lnL w="12700" cmpd="sng">
                      <a:no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275658082"/>
                  </a:ext>
                </a:extLst>
              </a:tr>
            </a:tbl>
          </a:graphicData>
        </a:graphic>
      </p:graphicFrame>
    </p:spTree>
    <p:extLst>
      <p:ext uri="{BB962C8B-B14F-4D97-AF65-F5344CB8AC3E}">
        <p14:creationId xmlns:p14="http://schemas.microsoft.com/office/powerpoint/2010/main" val="379189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81F1AA-0279-4283-B1B0-F6E083D568D6}"/>
              </a:ext>
            </a:extLst>
          </p:cNvPr>
          <p:cNvSpPr>
            <a:spLocks noGrp="1"/>
          </p:cNvSpPr>
          <p:nvPr>
            <p:ph type="title"/>
          </p:nvPr>
        </p:nvSpPr>
        <p:spPr>
          <a:xfrm>
            <a:off x="648929" y="629266"/>
            <a:ext cx="4944152" cy="1622321"/>
          </a:xfrm>
        </p:spPr>
        <p:txBody>
          <a:bodyPr>
            <a:normAutofit/>
          </a:bodyPr>
          <a:lstStyle/>
          <a:p>
            <a:r>
              <a:rPr lang="nb-NO">
                <a:cs typeface="Calibri Light"/>
              </a:rPr>
              <a:t>Regnskap</a:t>
            </a:r>
            <a:endParaRPr lang="nb-NO"/>
          </a:p>
        </p:txBody>
      </p:sp>
      <p:sp>
        <p:nvSpPr>
          <p:cNvPr id="3" name="Plassholder for innhold 2">
            <a:extLst>
              <a:ext uri="{FF2B5EF4-FFF2-40B4-BE49-F238E27FC236}">
                <a16:creationId xmlns:a16="http://schemas.microsoft.com/office/drawing/2014/main" id="{81B308D0-113A-4730-AFD9-4E187E6F696F}"/>
              </a:ext>
            </a:extLst>
          </p:cNvPr>
          <p:cNvSpPr>
            <a:spLocks noGrp="1"/>
          </p:cNvSpPr>
          <p:nvPr>
            <p:ph idx="1"/>
          </p:nvPr>
        </p:nvSpPr>
        <p:spPr>
          <a:xfrm>
            <a:off x="648930" y="2438400"/>
            <a:ext cx="4944151" cy="3785419"/>
          </a:xfrm>
        </p:spPr>
        <p:txBody>
          <a:bodyPr vert="horz" lIns="91440" tIns="45720" rIns="91440" bIns="45720" rtlCol="0" anchor="t">
            <a:normAutofit/>
          </a:bodyPr>
          <a:lstStyle/>
          <a:p>
            <a:r>
              <a:rPr lang="nb-NO" sz="2400" dirty="0">
                <a:cs typeface="Calibri"/>
              </a:rPr>
              <a:t>Før skyggeregnskap over utgiftene deres.</a:t>
            </a:r>
          </a:p>
          <a:p>
            <a:r>
              <a:rPr lang="nb-NO" sz="2400" dirty="0">
                <a:cs typeface="Calibri"/>
              </a:rPr>
              <a:t>Kvitteringer sendes til fylkesavdelingen.</a:t>
            </a:r>
          </a:p>
          <a:p>
            <a:r>
              <a:rPr lang="nb-NO" sz="2400" dirty="0">
                <a:cs typeface="Calibri"/>
              </a:rPr>
              <a:t>Legges frem på årsmøtet</a:t>
            </a:r>
            <a:r>
              <a:rPr lang="nb-NO" dirty="0">
                <a:cs typeface="Calibri"/>
              </a:rPr>
              <a:t>.</a:t>
            </a:r>
          </a:p>
          <a:p>
            <a:endParaRPr lang="nb-NO" sz="2400">
              <a:cs typeface="Calibri"/>
            </a:endParaRPr>
          </a:p>
          <a:p>
            <a:endParaRPr lang="nb-NO" sz="2400">
              <a:cs typeface="Calibri"/>
            </a:endParaRPr>
          </a:p>
          <a:p>
            <a:pPr marL="0" indent="0">
              <a:buNone/>
            </a:pPr>
            <a:endParaRPr lang="nb-NO" sz="2400">
              <a:cs typeface="Calibri"/>
            </a:endParaRPr>
          </a:p>
        </p:txBody>
      </p:sp>
      <p:sp>
        <p:nvSpPr>
          <p:cNvPr id="17" name="Rectangle 13">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l 4">
            <a:extLst>
              <a:ext uri="{FF2B5EF4-FFF2-40B4-BE49-F238E27FC236}">
                <a16:creationId xmlns:a16="http://schemas.microsoft.com/office/drawing/2014/main" id="{F2A73087-EA70-4BE5-BF3B-B1BFA6E58C35}"/>
              </a:ext>
            </a:extLst>
          </p:cNvPr>
          <p:cNvGraphicFramePr>
            <a:graphicFrameLocks noGrp="1"/>
          </p:cNvGraphicFramePr>
          <p:nvPr>
            <p:extLst>
              <p:ext uri="{D42A27DB-BD31-4B8C-83A1-F6EECF244321}">
                <p14:modId xmlns:p14="http://schemas.microsoft.com/office/powerpoint/2010/main" val="3282246171"/>
              </p:ext>
            </p:extLst>
          </p:nvPr>
        </p:nvGraphicFramePr>
        <p:xfrm>
          <a:off x="6904709" y="1294113"/>
          <a:ext cx="4475532" cy="4266535"/>
        </p:xfrm>
        <a:graphic>
          <a:graphicData uri="http://schemas.openxmlformats.org/drawingml/2006/table">
            <a:tbl>
              <a:tblPr firstRow="1" bandRow="1">
                <a:tableStyleId>{0E3FDE45-AF77-4B5C-9715-49D594BDF05E}</a:tableStyleId>
              </a:tblPr>
              <a:tblGrid>
                <a:gridCol w="2479316">
                  <a:extLst>
                    <a:ext uri="{9D8B030D-6E8A-4147-A177-3AD203B41FA5}">
                      <a16:colId xmlns:a16="http://schemas.microsoft.com/office/drawing/2014/main" val="1548535269"/>
                    </a:ext>
                  </a:extLst>
                </a:gridCol>
                <a:gridCol w="1051590">
                  <a:extLst>
                    <a:ext uri="{9D8B030D-6E8A-4147-A177-3AD203B41FA5}">
                      <a16:colId xmlns:a16="http://schemas.microsoft.com/office/drawing/2014/main" val="1915672919"/>
                    </a:ext>
                  </a:extLst>
                </a:gridCol>
                <a:gridCol w="944626">
                  <a:extLst>
                    <a:ext uri="{9D8B030D-6E8A-4147-A177-3AD203B41FA5}">
                      <a16:colId xmlns:a16="http://schemas.microsoft.com/office/drawing/2014/main" val="3352534752"/>
                    </a:ext>
                  </a:extLst>
                </a:gridCol>
              </a:tblGrid>
              <a:tr h="235445">
                <a:tc>
                  <a:txBody>
                    <a:bodyPr/>
                    <a:lstStyle/>
                    <a:p>
                      <a:r>
                        <a:rPr lang="nb-NO" sz="900"/>
                        <a:t>Beskrivelse</a:t>
                      </a:r>
                    </a:p>
                  </a:txBody>
                  <a:tcPr marL="74663" marR="74663" marT="37331" marB="37331"/>
                </a:tc>
                <a:tc>
                  <a:txBody>
                    <a:bodyPr/>
                    <a:lstStyle/>
                    <a:p>
                      <a:r>
                        <a:rPr lang="nb-NO" sz="900"/>
                        <a:t>Inntekter</a:t>
                      </a:r>
                    </a:p>
                  </a:txBody>
                  <a:tcPr marL="74663" marR="74663" marT="37331" marB="37331"/>
                </a:tc>
                <a:tc>
                  <a:txBody>
                    <a:bodyPr/>
                    <a:lstStyle/>
                    <a:p>
                      <a:r>
                        <a:rPr lang="nb-NO" sz="900"/>
                        <a:t>Utgifter</a:t>
                      </a:r>
                    </a:p>
                  </a:txBody>
                  <a:tcPr marL="74663" marR="74663" marT="37331" marB="37331"/>
                </a:tc>
                <a:extLst>
                  <a:ext uri="{0D108BD9-81ED-4DB2-BD59-A6C34878D82A}">
                    <a16:rowId xmlns:a16="http://schemas.microsoft.com/office/drawing/2014/main" val="900670910"/>
                  </a:ext>
                </a:extLst>
              </a:tr>
              <a:tr h="235445">
                <a:tc>
                  <a:txBody>
                    <a:bodyPr/>
                    <a:lstStyle/>
                    <a:p>
                      <a:pPr lvl="0">
                        <a:buNone/>
                      </a:pPr>
                      <a:r>
                        <a:rPr lang="nb-NO" sz="900"/>
                        <a:t>Støtte fra FO-Studentene</a:t>
                      </a:r>
                    </a:p>
                  </a:txBody>
                  <a:tcPr marL="74663" marR="74663" marT="37331" marB="37331"/>
                </a:tc>
                <a:tc>
                  <a:txBody>
                    <a:bodyPr/>
                    <a:lstStyle/>
                    <a:p>
                      <a:pPr lvl="0">
                        <a:buNone/>
                      </a:pPr>
                      <a:r>
                        <a:rPr lang="nb-NO" sz="900"/>
                        <a:t>6000</a:t>
                      </a:r>
                    </a:p>
                  </a:txBody>
                  <a:tcPr marL="74663" marR="74663" marT="37331" marB="37331"/>
                </a:tc>
                <a:tc>
                  <a:txBody>
                    <a:bodyPr/>
                    <a:lstStyle/>
                    <a:p>
                      <a:pPr lvl="0">
                        <a:buNone/>
                      </a:pPr>
                      <a:endParaRPr lang="nb-NO" sz="900"/>
                    </a:p>
                  </a:txBody>
                  <a:tcPr marL="74663" marR="74663" marT="37331" marB="37331"/>
                </a:tc>
                <a:extLst>
                  <a:ext uri="{0D108BD9-81ED-4DB2-BD59-A6C34878D82A}">
                    <a16:rowId xmlns:a16="http://schemas.microsoft.com/office/drawing/2014/main" val="594151229"/>
                  </a:ext>
                </a:extLst>
              </a:tr>
              <a:tr h="235445">
                <a:tc>
                  <a:txBody>
                    <a:bodyPr/>
                    <a:lstStyle/>
                    <a:p>
                      <a:pPr lvl="0">
                        <a:buNone/>
                      </a:pPr>
                      <a:r>
                        <a:rPr lang="nb-NO" sz="900"/>
                        <a:t>Støtte fra fylkesavdelingen</a:t>
                      </a:r>
                    </a:p>
                  </a:txBody>
                  <a:tcPr marL="74663" marR="74663" marT="37331" marB="37331"/>
                </a:tc>
                <a:tc>
                  <a:txBody>
                    <a:bodyPr/>
                    <a:lstStyle/>
                    <a:p>
                      <a:pPr lvl="0">
                        <a:buNone/>
                      </a:pPr>
                      <a:r>
                        <a:rPr lang="nb-NO" sz="900"/>
                        <a:t>4500</a:t>
                      </a:r>
                    </a:p>
                  </a:txBody>
                  <a:tcPr marL="74663" marR="74663" marT="37331" marB="37331"/>
                </a:tc>
                <a:tc>
                  <a:txBody>
                    <a:bodyPr/>
                    <a:lstStyle/>
                    <a:p>
                      <a:pPr lvl="0">
                        <a:buNone/>
                      </a:pPr>
                      <a:endParaRPr lang="nb-NO" sz="900"/>
                    </a:p>
                  </a:txBody>
                  <a:tcPr marL="74663" marR="74663" marT="37331" marB="37331"/>
                </a:tc>
                <a:extLst>
                  <a:ext uri="{0D108BD9-81ED-4DB2-BD59-A6C34878D82A}">
                    <a16:rowId xmlns:a16="http://schemas.microsoft.com/office/drawing/2014/main" val="2600508345"/>
                  </a:ext>
                </a:extLst>
              </a:tr>
              <a:tr h="235445">
                <a:tc>
                  <a:txBody>
                    <a:bodyPr/>
                    <a:lstStyle/>
                    <a:p>
                      <a:pPr lvl="0">
                        <a:buNone/>
                      </a:pPr>
                      <a:r>
                        <a:rPr lang="nb-NO" sz="900"/>
                        <a:t>Støtte fra LO-Studentene</a:t>
                      </a:r>
                    </a:p>
                  </a:txBody>
                  <a:tcPr marL="74663" marR="74663" marT="37331" marB="37331"/>
                </a:tc>
                <a:tc>
                  <a:txBody>
                    <a:bodyPr/>
                    <a:lstStyle/>
                    <a:p>
                      <a:pPr lvl="0">
                        <a:buNone/>
                      </a:pPr>
                      <a:r>
                        <a:rPr lang="nb-NO" sz="900"/>
                        <a:t>3000</a:t>
                      </a:r>
                    </a:p>
                  </a:txBody>
                  <a:tcPr marL="74663" marR="74663" marT="37331" marB="37331"/>
                </a:tc>
                <a:tc>
                  <a:txBody>
                    <a:bodyPr/>
                    <a:lstStyle/>
                    <a:p>
                      <a:pPr lvl="0">
                        <a:buNone/>
                      </a:pPr>
                      <a:endParaRPr lang="nb-NO" sz="900"/>
                    </a:p>
                  </a:txBody>
                  <a:tcPr marL="74663" marR="74663" marT="37331" marB="37331"/>
                </a:tc>
                <a:extLst>
                  <a:ext uri="{0D108BD9-81ED-4DB2-BD59-A6C34878D82A}">
                    <a16:rowId xmlns:a16="http://schemas.microsoft.com/office/drawing/2014/main" val="2637678220"/>
                  </a:ext>
                </a:extLst>
              </a:tr>
              <a:tr h="367430">
                <a:tc>
                  <a:txBody>
                    <a:bodyPr/>
                    <a:lstStyle/>
                    <a:p>
                      <a:pPr lvl="0">
                        <a:buNone/>
                      </a:pPr>
                      <a:r>
                        <a:rPr lang="nb-NO" sz="900"/>
                        <a:t>Temakveld om rosa kompetanse - foredragsholder</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1500</a:t>
                      </a:r>
                    </a:p>
                  </a:txBody>
                  <a:tcPr marL="74663" marR="74663" marT="37331" marB="37331"/>
                </a:tc>
                <a:extLst>
                  <a:ext uri="{0D108BD9-81ED-4DB2-BD59-A6C34878D82A}">
                    <a16:rowId xmlns:a16="http://schemas.microsoft.com/office/drawing/2014/main" val="1908506167"/>
                  </a:ext>
                </a:extLst>
              </a:tr>
              <a:tr h="367430">
                <a:tc>
                  <a:txBody>
                    <a:bodyPr/>
                    <a:lstStyle/>
                    <a:p>
                      <a:pPr lvl="0">
                        <a:buNone/>
                      </a:pPr>
                      <a:r>
                        <a:rPr lang="nb-NO" sz="900"/>
                        <a:t>Temakveld om rosa kompetanse – pizza og brus</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2000</a:t>
                      </a:r>
                    </a:p>
                  </a:txBody>
                  <a:tcPr marL="74663" marR="74663" marT="37331" marB="37331"/>
                </a:tc>
                <a:extLst>
                  <a:ext uri="{0D108BD9-81ED-4DB2-BD59-A6C34878D82A}">
                    <a16:rowId xmlns:a16="http://schemas.microsoft.com/office/drawing/2014/main" val="1706085332"/>
                  </a:ext>
                </a:extLst>
              </a:tr>
              <a:tr h="235445">
                <a:tc>
                  <a:txBody>
                    <a:bodyPr/>
                    <a:lstStyle/>
                    <a:p>
                      <a:pPr lvl="0">
                        <a:buNone/>
                      </a:pPr>
                      <a:r>
                        <a:rPr lang="nb-NO" sz="900"/>
                        <a:t>Styremøte oktober - pizza</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300</a:t>
                      </a:r>
                    </a:p>
                  </a:txBody>
                  <a:tcPr marL="74663" marR="74663" marT="37331" marB="37331"/>
                </a:tc>
                <a:extLst>
                  <a:ext uri="{0D108BD9-81ED-4DB2-BD59-A6C34878D82A}">
                    <a16:rowId xmlns:a16="http://schemas.microsoft.com/office/drawing/2014/main" val="4234573049"/>
                  </a:ext>
                </a:extLst>
              </a:tr>
              <a:tr h="235445">
                <a:tc>
                  <a:txBody>
                    <a:bodyPr/>
                    <a:lstStyle/>
                    <a:p>
                      <a:pPr lvl="0">
                        <a:buNone/>
                      </a:pPr>
                      <a:r>
                        <a:rPr lang="nb-NO" sz="900"/>
                        <a:t>Trekning av julestrømpe</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500</a:t>
                      </a:r>
                    </a:p>
                  </a:txBody>
                  <a:tcPr marL="74663" marR="74663" marT="37331" marB="37331"/>
                </a:tc>
                <a:extLst>
                  <a:ext uri="{0D108BD9-81ED-4DB2-BD59-A6C34878D82A}">
                    <a16:rowId xmlns:a16="http://schemas.microsoft.com/office/drawing/2014/main" val="4101483217"/>
                  </a:ext>
                </a:extLst>
              </a:tr>
              <a:tr h="235445">
                <a:tc>
                  <a:txBody>
                    <a:bodyPr/>
                    <a:lstStyle/>
                    <a:p>
                      <a:pPr lvl="0">
                        <a:buNone/>
                      </a:pPr>
                      <a:r>
                        <a:rPr lang="nb-NO" sz="900"/>
                        <a:t>Styremøte desember - styreavslutning</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1000</a:t>
                      </a:r>
                    </a:p>
                  </a:txBody>
                  <a:tcPr marL="74663" marR="74663" marT="37331" marB="37331"/>
                </a:tc>
                <a:extLst>
                  <a:ext uri="{0D108BD9-81ED-4DB2-BD59-A6C34878D82A}">
                    <a16:rowId xmlns:a16="http://schemas.microsoft.com/office/drawing/2014/main" val="128669104"/>
                  </a:ext>
                </a:extLst>
              </a:tr>
              <a:tr h="235445">
                <a:tc>
                  <a:txBody>
                    <a:bodyPr/>
                    <a:lstStyle/>
                    <a:p>
                      <a:pPr lvl="0">
                        <a:buNone/>
                      </a:pPr>
                      <a:r>
                        <a:rPr lang="nb-NO" sz="900"/>
                        <a:t>Styremøte februar - snacks</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100</a:t>
                      </a:r>
                    </a:p>
                  </a:txBody>
                  <a:tcPr marL="74663" marR="74663" marT="37331" marB="37331"/>
                </a:tc>
                <a:extLst>
                  <a:ext uri="{0D108BD9-81ED-4DB2-BD59-A6C34878D82A}">
                    <a16:rowId xmlns:a16="http://schemas.microsoft.com/office/drawing/2014/main" val="202509319"/>
                  </a:ext>
                </a:extLst>
              </a:tr>
              <a:tr h="235445">
                <a:tc>
                  <a:txBody>
                    <a:bodyPr/>
                    <a:lstStyle/>
                    <a:p>
                      <a:pPr lvl="0">
                        <a:buNone/>
                      </a:pPr>
                      <a:r>
                        <a:rPr lang="nb-NO" sz="900"/>
                        <a:t>Styremøte mars - pizza</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600</a:t>
                      </a:r>
                    </a:p>
                  </a:txBody>
                  <a:tcPr marL="74663" marR="74663" marT="37331" marB="37331"/>
                </a:tc>
                <a:extLst>
                  <a:ext uri="{0D108BD9-81ED-4DB2-BD59-A6C34878D82A}">
                    <a16:rowId xmlns:a16="http://schemas.microsoft.com/office/drawing/2014/main" val="890657290"/>
                  </a:ext>
                </a:extLst>
              </a:tr>
              <a:tr h="235445">
                <a:tc>
                  <a:txBody>
                    <a:bodyPr/>
                    <a:lstStyle/>
                    <a:p>
                      <a:pPr lvl="0">
                        <a:buNone/>
                      </a:pPr>
                      <a:r>
                        <a:rPr lang="nb-NO" sz="900"/>
                        <a:t>Likestillingsquiz - lokaler</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1400</a:t>
                      </a:r>
                    </a:p>
                  </a:txBody>
                  <a:tcPr marL="74663" marR="74663" marT="37331" marB="37331"/>
                </a:tc>
                <a:extLst>
                  <a:ext uri="{0D108BD9-81ED-4DB2-BD59-A6C34878D82A}">
                    <a16:rowId xmlns:a16="http://schemas.microsoft.com/office/drawing/2014/main" val="2579205954"/>
                  </a:ext>
                </a:extLst>
              </a:tr>
              <a:tr h="235445">
                <a:tc>
                  <a:txBody>
                    <a:bodyPr/>
                    <a:lstStyle/>
                    <a:p>
                      <a:pPr lvl="0">
                        <a:buNone/>
                      </a:pPr>
                      <a:r>
                        <a:rPr lang="nb-NO" sz="900"/>
                        <a:t>Likestillingsquiz - premier</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500</a:t>
                      </a:r>
                    </a:p>
                  </a:txBody>
                  <a:tcPr marL="74663" marR="74663" marT="37331" marB="37331"/>
                </a:tc>
                <a:extLst>
                  <a:ext uri="{0D108BD9-81ED-4DB2-BD59-A6C34878D82A}">
                    <a16:rowId xmlns:a16="http://schemas.microsoft.com/office/drawing/2014/main" val="1290148691"/>
                  </a:ext>
                </a:extLst>
              </a:tr>
              <a:tr h="235445">
                <a:tc>
                  <a:txBody>
                    <a:bodyPr/>
                    <a:lstStyle/>
                    <a:p>
                      <a:pPr lvl="0">
                        <a:buNone/>
                      </a:pPr>
                      <a:r>
                        <a:rPr lang="nb-NO" sz="900"/>
                        <a:t>Jobbsøkerkurs med LO-Studentene</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3000</a:t>
                      </a:r>
                    </a:p>
                  </a:txBody>
                  <a:tcPr marL="74663" marR="74663" marT="37331" marB="37331"/>
                </a:tc>
                <a:extLst>
                  <a:ext uri="{0D108BD9-81ED-4DB2-BD59-A6C34878D82A}">
                    <a16:rowId xmlns:a16="http://schemas.microsoft.com/office/drawing/2014/main" val="983767256"/>
                  </a:ext>
                </a:extLst>
              </a:tr>
              <a:tr h="235445">
                <a:tc>
                  <a:txBody>
                    <a:bodyPr/>
                    <a:lstStyle/>
                    <a:p>
                      <a:pPr lvl="0">
                        <a:buNone/>
                      </a:pPr>
                      <a:r>
                        <a:rPr lang="nb-NO" sz="900"/>
                        <a:t>Temakveld om sorg</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1000</a:t>
                      </a:r>
                    </a:p>
                  </a:txBody>
                  <a:tcPr marL="74663" marR="74663" marT="37331" marB="37331"/>
                </a:tc>
                <a:extLst>
                  <a:ext uri="{0D108BD9-81ED-4DB2-BD59-A6C34878D82A}">
                    <a16:rowId xmlns:a16="http://schemas.microsoft.com/office/drawing/2014/main" val="1455330566"/>
                  </a:ext>
                </a:extLst>
              </a:tr>
              <a:tr h="235445">
                <a:tc>
                  <a:txBody>
                    <a:bodyPr/>
                    <a:lstStyle/>
                    <a:p>
                      <a:pPr lvl="0">
                        <a:buNone/>
                      </a:pPr>
                      <a:r>
                        <a:rPr lang="nb-NO" sz="900"/>
                        <a:t>Sommeravslutning for styret</a:t>
                      </a:r>
                    </a:p>
                  </a:txBody>
                  <a:tcPr marL="74663" marR="74663" marT="37331" marB="37331"/>
                </a:tc>
                <a:tc>
                  <a:txBody>
                    <a:bodyPr/>
                    <a:lstStyle/>
                    <a:p>
                      <a:pPr lvl="0">
                        <a:buNone/>
                      </a:pPr>
                      <a:endParaRPr lang="nb-NO" sz="900"/>
                    </a:p>
                  </a:txBody>
                  <a:tcPr marL="74663" marR="74663" marT="37331" marB="37331"/>
                </a:tc>
                <a:tc>
                  <a:txBody>
                    <a:bodyPr/>
                    <a:lstStyle/>
                    <a:p>
                      <a:pPr lvl="0">
                        <a:buNone/>
                      </a:pPr>
                      <a:r>
                        <a:rPr lang="nb-NO" sz="900"/>
                        <a:t>1800</a:t>
                      </a:r>
                    </a:p>
                  </a:txBody>
                  <a:tcPr marL="74663" marR="74663" marT="37331" marB="37331"/>
                </a:tc>
                <a:extLst>
                  <a:ext uri="{0D108BD9-81ED-4DB2-BD59-A6C34878D82A}">
                    <a16:rowId xmlns:a16="http://schemas.microsoft.com/office/drawing/2014/main" val="2726789982"/>
                  </a:ext>
                </a:extLst>
              </a:tr>
              <a:tr h="235445">
                <a:tc>
                  <a:txBody>
                    <a:bodyPr/>
                    <a:lstStyle/>
                    <a:p>
                      <a:pPr lvl="0">
                        <a:buNone/>
                      </a:pPr>
                      <a:r>
                        <a:rPr lang="nb-NO" sz="900"/>
                        <a:t>SUM</a:t>
                      </a:r>
                    </a:p>
                  </a:txBody>
                  <a:tcPr marL="74663" marR="74663" marT="37331" marB="37331"/>
                </a:tc>
                <a:tc>
                  <a:txBody>
                    <a:bodyPr/>
                    <a:lstStyle/>
                    <a:p>
                      <a:pPr lvl="0">
                        <a:buNone/>
                      </a:pPr>
                      <a:r>
                        <a:rPr lang="nb-NO" sz="900"/>
                        <a:t>13 500</a:t>
                      </a:r>
                    </a:p>
                  </a:txBody>
                  <a:tcPr marL="74663" marR="74663" marT="37331" marB="37331"/>
                </a:tc>
                <a:tc>
                  <a:txBody>
                    <a:bodyPr/>
                    <a:lstStyle/>
                    <a:p>
                      <a:pPr lvl="0">
                        <a:buNone/>
                      </a:pPr>
                      <a:r>
                        <a:rPr lang="nb-NO" sz="900"/>
                        <a:t>13 700</a:t>
                      </a:r>
                    </a:p>
                  </a:txBody>
                  <a:tcPr marL="74663" marR="74663" marT="37331" marB="37331"/>
                </a:tc>
                <a:extLst>
                  <a:ext uri="{0D108BD9-81ED-4DB2-BD59-A6C34878D82A}">
                    <a16:rowId xmlns:a16="http://schemas.microsoft.com/office/drawing/2014/main" val="310749057"/>
                  </a:ext>
                </a:extLst>
              </a:tr>
            </a:tbl>
          </a:graphicData>
        </a:graphic>
      </p:graphicFrame>
    </p:spTree>
    <p:extLst>
      <p:ext uri="{BB962C8B-B14F-4D97-AF65-F5344CB8AC3E}">
        <p14:creationId xmlns:p14="http://schemas.microsoft.com/office/powerpoint/2010/main" val="3325948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2272F2-8E09-4695-838B-DFAD9AB9DC91}"/>
              </a:ext>
            </a:extLst>
          </p:cNvPr>
          <p:cNvSpPr>
            <a:spLocks noGrp="1"/>
          </p:cNvSpPr>
          <p:nvPr>
            <p:ph type="title"/>
          </p:nvPr>
        </p:nvSpPr>
        <p:spPr>
          <a:xfrm>
            <a:off x="838200" y="2765886"/>
            <a:ext cx="10515600" cy="1325563"/>
          </a:xfrm>
        </p:spPr>
        <p:txBody>
          <a:bodyPr/>
          <a:lstStyle/>
          <a:p>
            <a:pPr algn="ctr"/>
            <a:r>
              <a:rPr lang="nb-NO" dirty="0">
                <a:solidFill>
                  <a:srgbClr val="C00000"/>
                </a:solidFill>
                <a:ea typeface="+mj-lt"/>
                <a:cs typeface="+mj-lt"/>
              </a:rPr>
              <a:t>Søk</a:t>
            </a:r>
            <a:r>
              <a:rPr lang="nb-NO" dirty="0">
                <a:ea typeface="+mj-lt"/>
                <a:cs typeface="+mj-lt"/>
              </a:rPr>
              <a:t> om midler</a:t>
            </a:r>
            <a:endParaRPr lang="nb-NO" dirty="0">
              <a:cs typeface="Calibri Light" panose="020F0302020204030204"/>
            </a:endParaRPr>
          </a:p>
        </p:txBody>
      </p:sp>
      <p:sp>
        <p:nvSpPr>
          <p:cNvPr id="3" name="Plassholder for innhold 2">
            <a:extLst>
              <a:ext uri="{FF2B5EF4-FFF2-40B4-BE49-F238E27FC236}">
                <a16:creationId xmlns:a16="http://schemas.microsoft.com/office/drawing/2014/main" id="{08CCF08A-FBE8-4B5D-868A-4646F3F8ADD8}"/>
              </a:ext>
            </a:extLst>
          </p:cNvPr>
          <p:cNvSpPr>
            <a:spLocks noGrp="1"/>
          </p:cNvSpPr>
          <p:nvPr>
            <p:ph idx="1"/>
          </p:nvPr>
        </p:nvSpPr>
        <p:spPr>
          <a:xfrm>
            <a:off x="838200" y="2687152"/>
            <a:ext cx="10515600" cy="2867102"/>
          </a:xfrm>
        </p:spPr>
        <p:txBody>
          <a:bodyPr vert="horz" lIns="91440" tIns="45720" rIns="91440" bIns="45720" rtlCol="0" anchor="t">
            <a:normAutofit/>
          </a:bodyPr>
          <a:lstStyle/>
          <a:p>
            <a:pPr marL="457200" lvl="1" indent="0">
              <a:buNone/>
            </a:pPr>
            <a:endParaRPr lang="nb-NO" dirty="0">
              <a:ea typeface="+mn-lt"/>
              <a:cs typeface="+mn-lt"/>
            </a:endParaRPr>
          </a:p>
          <a:p>
            <a:endParaRPr lang="nb-NO" sz="3200" dirty="0">
              <a:ea typeface="+mn-lt"/>
              <a:cs typeface="+mn-lt"/>
            </a:endParaRPr>
          </a:p>
        </p:txBody>
      </p:sp>
    </p:spTree>
    <p:extLst>
      <p:ext uri="{BB962C8B-B14F-4D97-AF65-F5344CB8AC3E}">
        <p14:creationId xmlns:p14="http://schemas.microsoft.com/office/powerpoint/2010/main" val="2238251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2272F2-8E09-4695-838B-DFAD9AB9DC91}"/>
              </a:ext>
            </a:extLst>
          </p:cNvPr>
          <p:cNvSpPr>
            <a:spLocks noGrp="1"/>
          </p:cNvSpPr>
          <p:nvPr>
            <p:ph type="title"/>
          </p:nvPr>
        </p:nvSpPr>
        <p:spPr>
          <a:xfrm>
            <a:off x="838200" y="2603961"/>
            <a:ext cx="10515600" cy="1654176"/>
          </a:xfrm>
        </p:spPr>
        <p:txBody>
          <a:bodyPr>
            <a:normAutofit fontScale="90000"/>
          </a:bodyPr>
          <a:lstStyle/>
          <a:p>
            <a:pPr algn="ctr"/>
            <a:r>
              <a:rPr lang="nb-NO" dirty="0">
                <a:ea typeface="+mj-lt"/>
                <a:cs typeface="+mj-lt"/>
              </a:rPr>
              <a:t>Søknad om midler skal </a:t>
            </a:r>
            <a:r>
              <a:rPr lang="nb-NO" dirty="0">
                <a:solidFill>
                  <a:srgbClr val="C00000"/>
                </a:solidFill>
                <a:ea typeface="+mj-lt"/>
                <a:cs typeface="+mj-lt"/>
              </a:rPr>
              <a:t>inneholde </a:t>
            </a:r>
            <a:r>
              <a:rPr lang="nb-NO" dirty="0">
                <a:ea typeface="+mj-lt"/>
                <a:cs typeface="+mj-lt"/>
              </a:rPr>
              <a:t>handlingsplan, budsjett, skyggeregnskap og kontonummer for utsending.</a:t>
            </a:r>
          </a:p>
        </p:txBody>
      </p:sp>
      <p:sp>
        <p:nvSpPr>
          <p:cNvPr id="3" name="Plassholder for innhold 2">
            <a:extLst>
              <a:ext uri="{FF2B5EF4-FFF2-40B4-BE49-F238E27FC236}">
                <a16:creationId xmlns:a16="http://schemas.microsoft.com/office/drawing/2014/main" id="{08CCF08A-FBE8-4B5D-868A-4646F3F8ADD8}"/>
              </a:ext>
            </a:extLst>
          </p:cNvPr>
          <p:cNvSpPr>
            <a:spLocks noGrp="1"/>
          </p:cNvSpPr>
          <p:nvPr>
            <p:ph idx="1"/>
          </p:nvPr>
        </p:nvSpPr>
        <p:spPr>
          <a:xfrm>
            <a:off x="838200" y="2687152"/>
            <a:ext cx="10515600" cy="2867102"/>
          </a:xfrm>
        </p:spPr>
        <p:txBody>
          <a:bodyPr vert="horz" lIns="91440" tIns="45720" rIns="91440" bIns="45720" rtlCol="0" anchor="t">
            <a:normAutofit/>
          </a:bodyPr>
          <a:lstStyle/>
          <a:p>
            <a:pPr marL="457200" lvl="1" indent="0">
              <a:buNone/>
            </a:pPr>
            <a:endParaRPr lang="nb-NO" sz="3200" dirty="0">
              <a:ea typeface="+mn-lt"/>
              <a:cs typeface="+mn-lt"/>
            </a:endParaRPr>
          </a:p>
          <a:p>
            <a:endParaRPr lang="nb-NO" sz="3200" dirty="0">
              <a:ea typeface="+mn-lt"/>
              <a:cs typeface="+mn-lt"/>
            </a:endParaRPr>
          </a:p>
          <a:p>
            <a:endParaRPr lang="nb-NO" sz="3200" dirty="0">
              <a:ea typeface="+mn-lt"/>
              <a:cs typeface="+mn-lt"/>
            </a:endParaRPr>
          </a:p>
        </p:txBody>
      </p:sp>
    </p:spTree>
    <p:extLst>
      <p:ext uri="{BB962C8B-B14F-4D97-AF65-F5344CB8AC3E}">
        <p14:creationId xmlns:p14="http://schemas.microsoft.com/office/powerpoint/2010/main" val="385272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2272F2-8E09-4695-838B-DFAD9AB9DC91}"/>
              </a:ext>
            </a:extLst>
          </p:cNvPr>
          <p:cNvSpPr>
            <a:spLocks noGrp="1"/>
          </p:cNvSpPr>
          <p:nvPr>
            <p:ph type="title"/>
          </p:nvPr>
        </p:nvSpPr>
        <p:spPr>
          <a:xfrm>
            <a:off x="838200" y="2765886"/>
            <a:ext cx="10515600" cy="1325563"/>
          </a:xfrm>
        </p:spPr>
        <p:txBody>
          <a:bodyPr/>
          <a:lstStyle/>
          <a:p>
            <a:pPr algn="ctr"/>
            <a:r>
              <a:rPr lang="nb-NO" dirty="0">
                <a:ea typeface="+mj-lt"/>
                <a:cs typeface="+mj-lt"/>
              </a:rPr>
              <a:t>Søknad om midler </a:t>
            </a:r>
            <a:r>
              <a:rPr lang="nb-NO" dirty="0">
                <a:solidFill>
                  <a:srgbClr val="C00000"/>
                </a:solidFill>
                <a:ea typeface="+mj-lt"/>
                <a:cs typeface="+mj-lt"/>
              </a:rPr>
              <a:t>sendes</a:t>
            </a:r>
            <a:r>
              <a:rPr lang="nb-NO" dirty="0">
                <a:ea typeface="+mj-lt"/>
                <a:cs typeface="+mj-lt"/>
              </a:rPr>
              <a:t> til studentrådgiver</a:t>
            </a:r>
            <a:endParaRPr lang="nb-NO" dirty="0">
              <a:cs typeface="Calibri Light" panose="020F0302020204030204"/>
            </a:endParaRPr>
          </a:p>
        </p:txBody>
      </p:sp>
      <p:sp>
        <p:nvSpPr>
          <p:cNvPr id="3" name="Plassholder for innhold 2">
            <a:extLst>
              <a:ext uri="{FF2B5EF4-FFF2-40B4-BE49-F238E27FC236}">
                <a16:creationId xmlns:a16="http://schemas.microsoft.com/office/drawing/2014/main" id="{08CCF08A-FBE8-4B5D-868A-4646F3F8ADD8}"/>
              </a:ext>
            </a:extLst>
          </p:cNvPr>
          <p:cNvSpPr>
            <a:spLocks noGrp="1"/>
          </p:cNvSpPr>
          <p:nvPr>
            <p:ph idx="1"/>
          </p:nvPr>
        </p:nvSpPr>
        <p:spPr>
          <a:xfrm>
            <a:off x="838200" y="2687152"/>
            <a:ext cx="10515600" cy="2867102"/>
          </a:xfrm>
        </p:spPr>
        <p:txBody>
          <a:bodyPr vert="horz" lIns="91440" tIns="45720" rIns="91440" bIns="45720" rtlCol="0" anchor="t">
            <a:normAutofit/>
          </a:bodyPr>
          <a:lstStyle/>
          <a:p>
            <a:pPr marL="457200" lvl="1" indent="0">
              <a:buNone/>
            </a:pPr>
            <a:endParaRPr lang="nb-NO" dirty="0">
              <a:ea typeface="+mn-lt"/>
              <a:cs typeface="+mn-lt"/>
            </a:endParaRPr>
          </a:p>
          <a:p>
            <a:endParaRPr lang="nb-NO" sz="3200" dirty="0">
              <a:ea typeface="+mn-lt"/>
              <a:cs typeface="+mn-lt"/>
            </a:endParaRPr>
          </a:p>
          <a:p>
            <a:endParaRPr lang="nb-NO" sz="3200" dirty="0">
              <a:ea typeface="+mn-lt"/>
              <a:cs typeface="+mn-lt"/>
            </a:endParaRPr>
          </a:p>
          <a:p>
            <a:endParaRPr lang="nb-NO" sz="3200" dirty="0">
              <a:ea typeface="+mn-lt"/>
              <a:cs typeface="+mn-lt"/>
            </a:endParaRPr>
          </a:p>
        </p:txBody>
      </p:sp>
    </p:spTree>
    <p:extLst>
      <p:ext uri="{BB962C8B-B14F-4D97-AF65-F5344CB8AC3E}">
        <p14:creationId xmlns:p14="http://schemas.microsoft.com/office/powerpoint/2010/main" val="3518001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2272F2-8E09-4695-838B-DFAD9AB9DC91}"/>
              </a:ext>
            </a:extLst>
          </p:cNvPr>
          <p:cNvSpPr>
            <a:spLocks noGrp="1"/>
          </p:cNvSpPr>
          <p:nvPr>
            <p:ph type="title"/>
          </p:nvPr>
        </p:nvSpPr>
        <p:spPr>
          <a:xfrm>
            <a:off x="838200" y="2765886"/>
            <a:ext cx="10515600" cy="1325563"/>
          </a:xfrm>
        </p:spPr>
        <p:txBody>
          <a:bodyPr/>
          <a:lstStyle/>
          <a:p>
            <a:pPr algn="ctr"/>
            <a:r>
              <a:rPr lang="nb-NO" dirty="0">
                <a:ea typeface="+mj-lt"/>
                <a:cs typeface="+mj-lt"/>
              </a:rPr>
              <a:t>Søknad til </a:t>
            </a:r>
            <a:r>
              <a:rPr lang="nb-NO" dirty="0">
                <a:solidFill>
                  <a:srgbClr val="C00000"/>
                </a:solidFill>
                <a:ea typeface="+mj-lt"/>
                <a:cs typeface="+mj-lt"/>
              </a:rPr>
              <a:t>andre</a:t>
            </a:r>
            <a:r>
              <a:rPr lang="nb-NO" dirty="0">
                <a:ea typeface="+mj-lt"/>
                <a:cs typeface="+mj-lt"/>
              </a:rPr>
              <a:t> organisasjoner og instanser</a:t>
            </a:r>
            <a:endParaRPr lang="nb-NO" dirty="0">
              <a:cs typeface="Calibri Light" panose="020F0302020204030204"/>
            </a:endParaRPr>
          </a:p>
        </p:txBody>
      </p:sp>
      <p:sp>
        <p:nvSpPr>
          <p:cNvPr id="3" name="Plassholder for innhold 2">
            <a:extLst>
              <a:ext uri="{FF2B5EF4-FFF2-40B4-BE49-F238E27FC236}">
                <a16:creationId xmlns:a16="http://schemas.microsoft.com/office/drawing/2014/main" id="{08CCF08A-FBE8-4B5D-868A-4646F3F8ADD8}"/>
              </a:ext>
            </a:extLst>
          </p:cNvPr>
          <p:cNvSpPr>
            <a:spLocks noGrp="1"/>
          </p:cNvSpPr>
          <p:nvPr>
            <p:ph idx="1"/>
          </p:nvPr>
        </p:nvSpPr>
        <p:spPr>
          <a:xfrm>
            <a:off x="838200" y="2687152"/>
            <a:ext cx="10515600" cy="2867102"/>
          </a:xfrm>
        </p:spPr>
        <p:txBody>
          <a:bodyPr vert="horz" lIns="91440" tIns="45720" rIns="91440" bIns="45720" rtlCol="0" anchor="t">
            <a:normAutofit/>
          </a:bodyPr>
          <a:lstStyle/>
          <a:p>
            <a:pPr marL="457200" lvl="1" indent="0">
              <a:buNone/>
            </a:pPr>
            <a:endParaRPr lang="nb-NO" dirty="0">
              <a:ea typeface="+mn-lt"/>
              <a:cs typeface="+mn-lt"/>
            </a:endParaRPr>
          </a:p>
          <a:p>
            <a:endParaRPr lang="nb-NO" sz="3200" dirty="0">
              <a:ea typeface="+mn-lt"/>
              <a:cs typeface="+mn-lt"/>
            </a:endParaRPr>
          </a:p>
          <a:p>
            <a:endParaRPr lang="nb-NO" sz="3200" dirty="0">
              <a:ea typeface="+mn-lt"/>
              <a:cs typeface="+mn-lt"/>
            </a:endParaRPr>
          </a:p>
          <a:p>
            <a:endParaRPr lang="nb-NO" sz="3200" dirty="0">
              <a:ea typeface="+mn-lt"/>
              <a:cs typeface="+mn-lt"/>
            </a:endParaRPr>
          </a:p>
        </p:txBody>
      </p:sp>
    </p:spTree>
    <p:extLst>
      <p:ext uri="{BB962C8B-B14F-4D97-AF65-F5344CB8AC3E}">
        <p14:creationId xmlns:p14="http://schemas.microsoft.com/office/powerpoint/2010/main" val="357727035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9A329DA6477F740942353B732C5E43D" ma:contentTypeVersion="2" ma:contentTypeDescription="Opprett et nytt dokument." ma:contentTypeScope="" ma:versionID="ac1f61f51b15f721b568a02a31fb91e4">
  <xsd:schema xmlns:xsd="http://www.w3.org/2001/XMLSchema" xmlns:xs="http://www.w3.org/2001/XMLSchema" xmlns:p="http://schemas.microsoft.com/office/2006/metadata/properties" xmlns:ns2="abd38947-00c9-4eff-8b46-e870f19ec6db" targetNamespace="http://schemas.microsoft.com/office/2006/metadata/properties" ma:root="true" ma:fieldsID="2ae6dac6a235b88ac30732d5ffa6e2e1" ns2:_="">
    <xsd:import namespace="abd38947-00c9-4eff-8b46-e870f19ec6d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d38947-00c9-4eff-8b46-e870f19ec6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8D742F-5FF8-4951-ACA0-529948CEB5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d38947-00c9-4eff-8b46-e870f19ec6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C5F41D-2511-46DB-9E1F-BA92EAF550C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0F43E1A-58A8-4C95-9BAD-8554FF637E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Widescreen</PresentationFormat>
  <Paragraphs>0</Paragraphs>
  <Slides>9</Slides>
  <Notes>7</Notes>
  <HiddenSlides>0</HiddenSlides>
  <MMClips>0</MMClips>
  <ScaleCrop>false</ScaleCrop>
  <HeadingPairs>
    <vt:vector size="4" baseType="variant">
      <vt:variant>
        <vt:lpstr>Tema</vt:lpstr>
      </vt:variant>
      <vt:variant>
        <vt:i4>1</vt:i4>
      </vt:variant>
      <vt:variant>
        <vt:lpstr>Lysbildetitler</vt:lpstr>
      </vt:variant>
      <vt:variant>
        <vt:i4>9</vt:i4>
      </vt:variant>
    </vt:vector>
  </HeadingPairs>
  <TitlesOfParts>
    <vt:vector size="10" baseType="lpstr">
      <vt:lpstr>Office-tema</vt:lpstr>
      <vt:lpstr>Lokallagets økonomi</vt:lpstr>
      <vt:lpstr>Stressa for økonomiansvaret?</vt:lpstr>
      <vt:lpstr>Pengene ligger hos fylkesavdelingen</vt:lpstr>
      <vt:lpstr>Budsjett</vt:lpstr>
      <vt:lpstr>Regnskap</vt:lpstr>
      <vt:lpstr>Søk om midler</vt:lpstr>
      <vt:lpstr>Søknad om midler skal inneholde handlingsplan, budsjett, skyggeregnskap og kontonummer for utsending.</vt:lpstr>
      <vt:lpstr>Søknad om midler sendes til studentrådgiver</vt:lpstr>
      <vt:lpstr>Søknad til andre organisasjoner og instanser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
  <cp:lastModifiedBy/>
  <cp:revision>1204</cp:revision>
  <dcterms:created xsi:type="dcterms:W3CDTF">2012-08-10T12:39:23Z</dcterms:created>
  <dcterms:modified xsi:type="dcterms:W3CDTF">2020-05-20T10:14:53Z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0x010100B9A329DA6477F740942353B732C5E43D</vt:lpwstr>
  </property>
</Properties>
</file>