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57" r:id="rId6"/>
    <p:sldId id="261" r:id="rId7"/>
    <p:sldId id="258" r:id="rId8"/>
    <p:sldId id="260" r:id="rId9"/>
    <p:sldId id="262" r:id="rId10"/>
  </p:sldIdLst>
  <p:sldSz cx="12192000" cy="6858000"/>
  <p:notesSz cx="6858000" cy="2371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B2932A-DEB5-75FD-1F54-AF01866070B7}" v="1" dt="2019-09-14T15:05:54.4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8278" autoAdjust="0"/>
  </p:normalViewPr>
  <p:slideViewPr>
    <p:cSldViewPr snapToGrid="0">
      <p:cViewPr varScale="1">
        <p:scale>
          <a:sx n="54" d="100"/>
          <a:sy n="54" d="100"/>
        </p:scale>
        <p:origin x="1197"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nniva Krog" userId="S::sunniva.roumimper@fo.no::5d8e0739-b198-4701-9026-8ff0b2c0fe05" providerId="AD" clId="Web-{8CB2932A-DEB5-75FD-1F54-AF01866070B7}"/>
    <pc:docChg chg="delSld">
      <pc:chgData name="Sunniva Krog" userId="S::sunniva.roumimper@fo.no::5d8e0739-b198-4701-9026-8ff0b2c0fe05" providerId="AD" clId="Web-{8CB2932A-DEB5-75FD-1F54-AF01866070B7}" dt="2019-09-14T15:05:54.491" v="0"/>
      <pc:docMkLst>
        <pc:docMk/>
      </pc:docMkLst>
      <pc:sldChg chg="del">
        <pc:chgData name="Sunniva Krog" userId="S::sunniva.roumimper@fo.no::5d8e0739-b198-4701-9026-8ff0b2c0fe05" providerId="AD" clId="Web-{8CB2932A-DEB5-75FD-1F54-AF01866070B7}" dt="2019-09-14T15:05:54.491" v="0"/>
        <pc:sldMkLst>
          <pc:docMk/>
          <pc:sldMk cId="3022874963" sldId="259"/>
        </pc:sldMkLst>
      </pc:sldChg>
    </pc:docChg>
  </pc:docChgLst>
  <pc:docChgLst>
    <pc:chgData name="Mari Lilleng" userId="S::mari.lilleng@fo.no::fa8bbb99-5ab8-415b-87c7-8ce3dde34423" providerId="AD" clId="Web-{A4F59A04-1F37-438E-890F-79F145AB3514}"/>
    <pc:docChg chg="addSld delSld modSld">
      <pc:chgData name="Mari Lilleng" userId="S::mari.lilleng@fo.no::fa8bbb99-5ab8-415b-87c7-8ce3dde34423" providerId="AD" clId="Web-{A4F59A04-1F37-438E-890F-79F145AB3514}" dt="2019-08-23T14:44:54.135" v="2083"/>
      <pc:docMkLst>
        <pc:docMk/>
      </pc:docMkLst>
      <pc:sldChg chg="addSp delSp modSp">
        <pc:chgData name="Mari Lilleng" userId="S::mari.lilleng@fo.no::fa8bbb99-5ab8-415b-87c7-8ce3dde34423" providerId="AD" clId="Web-{A4F59A04-1F37-438E-890F-79F145AB3514}" dt="2019-08-23T14:37:15.465" v="1841" actId="1076"/>
        <pc:sldMkLst>
          <pc:docMk/>
          <pc:sldMk cId="4253124984" sldId="256"/>
        </pc:sldMkLst>
        <pc:spChg chg="mod">
          <ac:chgData name="Mari Lilleng" userId="S::mari.lilleng@fo.no::fa8bbb99-5ab8-415b-87c7-8ce3dde34423" providerId="AD" clId="Web-{A4F59A04-1F37-438E-890F-79F145AB3514}" dt="2019-08-23T14:36:44.714" v="1835" actId="1076"/>
          <ac:spMkLst>
            <pc:docMk/>
            <pc:sldMk cId="4253124984" sldId="256"/>
            <ac:spMk id="2" creationId="{00000000-0000-0000-0000-000000000000}"/>
          </ac:spMkLst>
        </pc:spChg>
        <pc:spChg chg="del">
          <ac:chgData name="Mari Lilleng" userId="S::mari.lilleng@fo.no::fa8bbb99-5ab8-415b-87c7-8ce3dde34423" providerId="AD" clId="Web-{A4F59A04-1F37-438E-890F-79F145AB3514}" dt="2019-08-23T14:36:25.511" v="1833"/>
          <ac:spMkLst>
            <pc:docMk/>
            <pc:sldMk cId="4253124984" sldId="256"/>
            <ac:spMk id="3" creationId="{00000000-0000-0000-0000-000000000000}"/>
          </ac:spMkLst>
        </pc:spChg>
        <pc:picChg chg="add mod">
          <ac:chgData name="Mari Lilleng" userId="S::mari.lilleng@fo.no::fa8bbb99-5ab8-415b-87c7-8ce3dde34423" providerId="AD" clId="Web-{A4F59A04-1F37-438E-890F-79F145AB3514}" dt="2019-08-23T14:37:15.465" v="1841" actId="1076"/>
          <ac:picMkLst>
            <pc:docMk/>
            <pc:sldMk cId="4253124984" sldId="256"/>
            <ac:picMk id="5" creationId="{F39EE5BB-06FD-436D-8C5D-914572EADF04}"/>
          </ac:picMkLst>
        </pc:picChg>
      </pc:sldChg>
      <pc:sldChg chg="delSp modSp new modNotes">
        <pc:chgData name="Mari Lilleng" userId="S::mari.lilleng@fo.no::fa8bbb99-5ab8-415b-87c7-8ce3dde34423" providerId="AD" clId="Web-{A4F59A04-1F37-438E-890F-79F145AB3514}" dt="2019-08-23T14:25:56.024" v="673"/>
        <pc:sldMkLst>
          <pc:docMk/>
          <pc:sldMk cId="3087928119" sldId="257"/>
        </pc:sldMkLst>
        <pc:spChg chg="mod">
          <ac:chgData name="Mari Lilleng" userId="S::mari.lilleng@fo.no::fa8bbb99-5ab8-415b-87c7-8ce3dde34423" providerId="AD" clId="Web-{A4F59A04-1F37-438E-890F-79F145AB3514}" dt="2019-08-23T14:22:06.454" v="327" actId="20577"/>
          <ac:spMkLst>
            <pc:docMk/>
            <pc:sldMk cId="3087928119" sldId="257"/>
            <ac:spMk id="2" creationId="{A473D9F2-4B33-421A-B557-C0B0E47EFAE9}"/>
          </ac:spMkLst>
        </pc:spChg>
        <pc:spChg chg="del">
          <ac:chgData name="Mari Lilleng" userId="S::mari.lilleng@fo.no::fa8bbb99-5ab8-415b-87c7-8ce3dde34423" providerId="AD" clId="Web-{A4F59A04-1F37-438E-890F-79F145AB3514}" dt="2019-08-23T14:18:42.870" v="82"/>
          <ac:spMkLst>
            <pc:docMk/>
            <pc:sldMk cId="3087928119" sldId="257"/>
            <ac:spMk id="3" creationId="{51D89366-2DBE-4F6D-BD98-F0A36B763572}"/>
          </ac:spMkLst>
        </pc:spChg>
      </pc:sldChg>
      <pc:sldChg chg="modSp add replId modNotes">
        <pc:chgData name="Mari Lilleng" userId="S::mari.lilleng@fo.no::fa8bbb99-5ab8-415b-87c7-8ce3dde34423" providerId="AD" clId="Web-{A4F59A04-1F37-438E-890F-79F145AB3514}" dt="2019-08-23T14:30:58.517" v="1141"/>
        <pc:sldMkLst>
          <pc:docMk/>
          <pc:sldMk cId="1783071168" sldId="258"/>
        </pc:sldMkLst>
        <pc:spChg chg="mod">
          <ac:chgData name="Mari Lilleng" userId="S::mari.lilleng@fo.no::fa8bbb99-5ab8-415b-87c7-8ce3dde34423" providerId="AD" clId="Web-{A4F59A04-1F37-438E-890F-79F145AB3514}" dt="2019-08-23T14:25:31.851" v="668" actId="20577"/>
          <ac:spMkLst>
            <pc:docMk/>
            <pc:sldMk cId="1783071168" sldId="258"/>
            <ac:spMk id="2" creationId="{A473D9F2-4B33-421A-B557-C0B0E47EFAE9}"/>
          </ac:spMkLst>
        </pc:spChg>
      </pc:sldChg>
      <pc:sldChg chg="modSp add replId modNotes">
        <pc:chgData name="Mari Lilleng" userId="S::mari.lilleng@fo.no::fa8bbb99-5ab8-415b-87c7-8ce3dde34423" providerId="AD" clId="Web-{A4F59A04-1F37-438E-890F-79F145AB3514}" dt="2019-08-23T14:30:13.125" v="1124" actId="20577"/>
        <pc:sldMkLst>
          <pc:docMk/>
          <pc:sldMk cId="3022874963" sldId="259"/>
        </pc:sldMkLst>
        <pc:spChg chg="mod">
          <ac:chgData name="Mari Lilleng" userId="S::mari.lilleng@fo.no::fa8bbb99-5ab8-415b-87c7-8ce3dde34423" providerId="AD" clId="Web-{A4F59A04-1F37-438E-890F-79F145AB3514}" dt="2019-08-23T14:30:13.125" v="1124" actId="20577"/>
          <ac:spMkLst>
            <pc:docMk/>
            <pc:sldMk cId="3022874963" sldId="259"/>
            <ac:spMk id="2" creationId="{A473D9F2-4B33-421A-B557-C0B0E47EFAE9}"/>
          </ac:spMkLst>
        </pc:spChg>
      </pc:sldChg>
      <pc:sldChg chg="add replId">
        <pc:chgData name="Mari Lilleng" userId="S::mari.lilleng@fo.no::fa8bbb99-5ab8-415b-87c7-8ce3dde34423" providerId="AD" clId="Web-{A4F59A04-1F37-438E-890F-79F145AB3514}" dt="2019-08-23T14:30:37.610" v="1127"/>
        <pc:sldMkLst>
          <pc:docMk/>
          <pc:sldMk cId="2384315531" sldId="260"/>
        </pc:sldMkLst>
      </pc:sldChg>
      <pc:sldChg chg="modSp add replId modNotes">
        <pc:chgData name="Mari Lilleng" userId="S::mari.lilleng@fo.no::fa8bbb99-5ab8-415b-87c7-8ce3dde34423" providerId="AD" clId="Web-{A4F59A04-1F37-438E-890F-79F145AB3514}" dt="2019-08-23T14:35:47.025" v="1826"/>
        <pc:sldMkLst>
          <pc:docMk/>
          <pc:sldMk cId="2861053810" sldId="261"/>
        </pc:sldMkLst>
        <pc:spChg chg="mod">
          <ac:chgData name="Mari Lilleng" userId="S::mari.lilleng@fo.no::fa8bbb99-5ab8-415b-87c7-8ce3dde34423" providerId="AD" clId="Web-{A4F59A04-1F37-438E-890F-79F145AB3514}" dt="2019-08-23T14:31:49.237" v="1237" actId="20577"/>
          <ac:spMkLst>
            <pc:docMk/>
            <pc:sldMk cId="2861053810" sldId="261"/>
            <ac:spMk id="2" creationId="{A473D9F2-4B33-421A-B557-C0B0E47EFAE9}"/>
          </ac:spMkLst>
        </pc:spChg>
      </pc:sldChg>
      <pc:sldChg chg="add del replId">
        <pc:chgData name="Mari Lilleng" userId="S::mari.lilleng@fo.no::fa8bbb99-5ab8-415b-87c7-8ce3dde34423" providerId="AD" clId="Web-{A4F59A04-1F37-438E-890F-79F145AB3514}" dt="2019-08-23T14:37:45.794" v="1843"/>
        <pc:sldMkLst>
          <pc:docMk/>
          <pc:sldMk cId="342599229" sldId="262"/>
        </pc:sldMkLst>
      </pc:sldChg>
      <pc:sldChg chg="modSp add replId modNotes">
        <pc:chgData name="Mari Lilleng" userId="S::mari.lilleng@fo.no::fa8bbb99-5ab8-415b-87c7-8ce3dde34423" providerId="AD" clId="Web-{A4F59A04-1F37-438E-890F-79F145AB3514}" dt="2019-08-23T14:44:54.135" v="2083"/>
        <pc:sldMkLst>
          <pc:docMk/>
          <pc:sldMk cId="615777729" sldId="262"/>
        </pc:sldMkLst>
        <pc:spChg chg="mod">
          <ac:chgData name="Mari Lilleng" userId="S::mari.lilleng@fo.no::fa8bbb99-5ab8-415b-87c7-8ce3dde34423" providerId="AD" clId="Web-{A4F59A04-1F37-438E-890F-79F145AB3514}" dt="2019-08-23T14:43:14.647" v="1977" actId="20577"/>
          <ac:spMkLst>
            <pc:docMk/>
            <pc:sldMk cId="615777729" sldId="262"/>
            <ac:spMk id="2" creationId="{A473D9F2-4B33-421A-B557-C0B0E47EFAE9}"/>
          </ac:spMkLst>
        </pc:spChg>
      </pc:sldChg>
      <pc:sldChg chg="add del">
        <pc:chgData name="Mari Lilleng" userId="S::mari.lilleng@fo.no::fa8bbb99-5ab8-415b-87c7-8ce3dde34423" providerId="AD" clId="Web-{A4F59A04-1F37-438E-890F-79F145AB3514}" dt="2019-08-23T14:37:10.746" v="1840"/>
        <pc:sldMkLst>
          <pc:docMk/>
          <pc:sldMk cId="1916641475" sldId="2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2D16B6-3D25-41B3-9BE7-AF387D534F25}" type="datetimeFigureOut">
              <a:rPr lang="nb-NO"/>
              <a:t>26.05.2020</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10ADEA-F2B3-4443-B6BB-D0684000C3B3}" type="slidenum">
              <a:rPr lang="nb-NO"/>
              <a:t>‹#›</a:t>
            </a:fld>
            <a:endParaRPr lang="nb-NO"/>
          </a:p>
        </p:txBody>
      </p:sp>
    </p:spTree>
    <p:extLst>
      <p:ext uri="{BB962C8B-B14F-4D97-AF65-F5344CB8AC3E}">
        <p14:creationId xmlns:p14="http://schemas.microsoft.com/office/powerpoint/2010/main" val="747724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fo.no/uttalelser/category1179.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cs typeface="Calibri"/>
              </a:rPr>
              <a:t>FO-Studentene har mulighet til å lage uttalelser dersom de ønsker å uttale seg om en konkret politisk sak. </a:t>
            </a:r>
          </a:p>
          <a:p>
            <a:endParaRPr lang="nb-NO" dirty="0">
              <a:cs typeface="Calibri"/>
            </a:endParaRPr>
          </a:p>
          <a:p>
            <a:r>
              <a:rPr lang="nb-NO" dirty="0">
                <a:cs typeface="Calibri"/>
              </a:rPr>
              <a:t>En uttalelse er en skriftlig erklæring som beskriver hva en organisasjon mener om et bestemt tema. Den skal være kortfattet og presis, helst ikke mer enn en side lang. Den skisserer tydelig hva saken gjelder, begrunner organisasjonens standpunkt og stiller klare krav til endring.</a:t>
            </a:r>
          </a:p>
          <a:p>
            <a:endParaRPr lang="nb-NO" dirty="0">
              <a:cs typeface="Calibri"/>
            </a:endParaRPr>
          </a:p>
        </p:txBody>
      </p:sp>
      <p:sp>
        <p:nvSpPr>
          <p:cNvPr id="4" name="Plassholder for lysbildenummer 3"/>
          <p:cNvSpPr>
            <a:spLocks noGrp="1"/>
          </p:cNvSpPr>
          <p:nvPr>
            <p:ph type="sldNum" sz="quarter" idx="5"/>
          </p:nvPr>
        </p:nvSpPr>
        <p:spPr/>
        <p:txBody>
          <a:bodyPr/>
          <a:lstStyle/>
          <a:p>
            <a:fld id="{4710ADEA-F2B3-4443-B6BB-D0684000C3B3}" type="slidenum">
              <a:rPr lang="nb-NO"/>
              <a:t>2</a:t>
            </a:fld>
            <a:endParaRPr lang="nb-NO"/>
          </a:p>
        </p:txBody>
      </p:sp>
    </p:spTree>
    <p:extLst>
      <p:ext uri="{BB962C8B-B14F-4D97-AF65-F5344CB8AC3E}">
        <p14:creationId xmlns:p14="http://schemas.microsoft.com/office/powerpoint/2010/main" val="1804584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cs typeface="Calibri"/>
              </a:rPr>
              <a:t>Det er to grunner til å lage en uttalelse.</a:t>
            </a:r>
            <a:endParaRPr lang="nb-NO" dirty="0"/>
          </a:p>
          <a:p>
            <a:endParaRPr lang="nb-NO" dirty="0">
              <a:cs typeface="Calibri"/>
            </a:endParaRPr>
          </a:p>
          <a:p>
            <a:r>
              <a:rPr lang="nb-NO" dirty="0">
                <a:cs typeface="Calibri"/>
              </a:rPr>
              <a:t>Den første grunnen er hvis man ønsker at organisasjonen skal uttale seg om noe som vi enda ikke har politikk på.</a:t>
            </a:r>
          </a:p>
          <a:p>
            <a:endParaRPr lang="nb-NO" dirty="0">
              <a:cs typeface="Calibri"/>
            </a:endParaRPr>
          </a:p>
          <a:p>
            <a:r>
              <a:rPr lang="nb-NO" dirty="0">
                <a:cs typeface="Calibri"/>
              </a:rPr>
              <a:t>Den andre grunnen er hvis man ønsker å fremheve enkeltsaker. Noen ganger er det nyttig å skrive en uttalelse om politikk man allerede har vedtatt, for å prøve å få medias oppmerksomhet rundt et tema man synes er særlig viktig og dagsaktuelt. Hvis det kommer opp en sak, enten lokalt eller nasjonalt, kan man bruke uttalelser for å fokusere arbeidet sitt mot det som er dagsaktuelt. </a:t>
            </a:r>
          </a:p>
        </p:txBody>
      </p:sp>
      <p:sp>
        <p:nvSpPr>
          <p:cNvPr id="4" name="Plassholder for lysbildenummer 3"/>
          <p:cNvSpPr>
            <a:spLocks noGrp="1"/>
          </p:cNvSpPr>
          <p:nvPr>
            <p:ph type="sldNum" sz="quarter" idx="5"/>
          </p:nvPr>
        </p:nvSpPr>
        <p:spPr/>
        <p:txBody>
          <a:bodyPr/>
          <a:lstStyle/>
          <a:p>
            <a:fld id="{4710ADEA-F2B3-4443-B6BB-D0684000C3B3}" type="slidenum">
              <a:rPr lang="nb-NO"/>
              <a:t>3</a:t>
            </a:fld>
            <a:endParaRPr lang="nb-NO"/>
          </a:p>
        </p:txBody>
      </p:sp>
    </p:spTree>
    <p:extLst>
      <p:ext uri="{BB962C8B-B14F-4D97-AF65-F5344CB8AC3E}">
        <p14:creationId xmlns:p14="http://schemas.microsoft.com/office/powerpoint/2010/main" val="2770619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cs typeface="Calibri"/>
              </a:rPr>
              <a:t>FO-Studentenes årsmøte kan vedta uttalelser på vegne av hele FO-Studentene. Sentralstyre kan vedta uttalelser på vegne av sentralstyret og lokallagene kan vedta uttalelser på vegne av lokallaget. </a:t>
            </a:r>
          </a:p>
          <a:p>
            <a:endParaRPr lang="nb-NO" dirty="0">
              <a:cs typeface="Calibri"/>
            </a:endParaRPr>
          </a:p>
          <a:p>
            <a:r>
              <a:rPr lang="nb-NO" dirty="0">
                <a:cs typeface="Calibri"/>
              </a:rPr>
              <a:t>Hvis du ønsker at FO-Studentene skal ta et tydelig standpunkt om din hjertesak, kan du fremme en uttalelse til årsmøtet. Det betyr at du sender inn et forslag til uttalelse, ferdig skrevet, som årsmøtet debatterer og stemmer over om de stiller seg bak.</a:t>
            </a:r>
          </a:p>
          <a:p>
            <a:endParaRPr lang="nb-NO" dirty="0">
              <a:cs typeface="Calibri"/>
            </a:endParaRPr>
          </a:p>
          <a:p>
            <a:endParaRPr lang="nb-NO" dirty="0">
              <a:cs typeface="Calibri"/>
            </a:endParaRPr>
          </a:p>
        </p:txBody>
      </p:sp>
      <p:sp>
        <p:nvSpPr>
          <p:cNvPr id="4" name="Plassholder for lysbildenummer 3"/>
          <p:cNvSpPr>
            <a:spLocks noGrp="1"/>
          </p:cNvSpPr>
          <p:nvPr>
            <p:ph type="sldNum" sz="quarter" idx="5"/>
          </p:nvPr>
        </p:nvSpPr>
        <p:spPr/>
        <p:txBody>
          <a:bodyPr/>
          <a:lstStyle/>
          <a:p>
            <a:fld id="{4710ADEA-F2B3-4443-B6BB-D0684000C3B3}" type="slidenum">
              <a:rPr lang="nb-NO"/>
              <a:t>4</a:t>
            </a:fld>
            <a:endParaRPr lang="nb-NO"/>
          </a:p>
        </p:txBody>
      </p:sp>
    </p:spTree>
    <p:extLst>
      <p:ext uri="{BB962C8B-B14F-4D97-AF65-F5344CB8AC3E}">
        <p14:creationId xmlns:p14="http://schemas.microsoft.com/office/powerpoint/2010/main" val="58220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cs typeface="Calibri"/>
              </a:rPr>
              <a:t>Uttalelser brukes for å tydeliggjøre organisasjonens standpunkt, men de fungerer ikke alene. Derfor er det viktig at uttalelsene brukes som utgangspunkt for artikler og medieutspill, i taler og appeller. Alle FO-Studenter kan bruke uttalelser som er vedtatt av årsmøtet, skrive dem om og sende dem til aviser og organisasjoner for å spre budskapet. Ikke vær redd for å bruke dine egne ord, eller sette uttalelsen inn i en kontekst som kan gjøre den mer rettet mot ditt publikum, så lenge politikken og intensjonen er ivaretatt i teksten.</a:t>
            </a:r>
          </a:p>
          <a:p>
            <a:endParaRPr lang="nb-NO" dirty="0">
              <a:cs typeface="Calibri"/>
            </a:endParaRPr>
          </a:p>
          <a:p>
            <a:endParaRPr lang="nb-NO" dirty="0">
              <a:cs typeface="Calibri"/>
            </a:endParaRPr>
          </a:p>
        </p:txBody>
      </p:sp>
      <p:sp>
        <p:nvSpPr>
          <p:cNvPr id="4" name="Plassholder for lysbildenummer 3"/>
          <p:cNvSpPr>
            <a:spLocks noGrp="1"/>
          </p:cNvSpPr>
          <p:nvPr>
            <p:ph type="sldNum" sz="quarter" idx="5"/>
          </p:nvPr>
        </p:nvSpPr>
        <p:spPr/>
        <p:txBody>
          <a:bodyPr/>
          <a:lstStyle/>
          <a:p>
            <a:fld id="{4710ADEA-F2B3-4443-B6BB-D0684000C3B3}" type="slidenum">
              <a:rPr lang="nb-NO"/>
              <a:t>5</a:t>
            </a:fld>
            <a:endParaRPr lang="nb-NO"/>
          </a:p>
        </p:txBody>
      </p:sp>
    </p:spTree>
    <p:extLst>
      <p:ext uri="{BB962C8B-B14F-4D97-AF65-F5344CB8AC3E}">
        <p14:creationId xmlns:p14="http://schemas.microsoft.com/office/powerpoint/2010/main" val="2708081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cs typeface="Calibri"/>
                <a:hlinkClick r:id="rId3"/>
              </a:rPr>
              <a:t>FO-Studentenes uttalelser er publisert på nettsiden vår.</a:t>
            </a:r>
            <a:r>
              <a:rPr lang="nb-NO" dirty="0">
                <a:cs typeface="Calibri"/>
              </a:rPr>
              <a:t> Ta gjerne en titt på dem om du vil ha eksempler på hvordan de bygges opp, eller er interessert i å lese dem. </a:t>
            </a:r>
          </a:p>
        </p:txBody>
      </p:sp>
      <p:sp>
        <p:nvSpPr>
          <p:cNvPr id="4" name="Plassholder for lysbildenummer 3"/>
          <p:cNvSpPr>
            <a:spLocks noGrp="1"/>
          </p:cNvSpPr>
          <p:nvPr>
            <p:ph type="sldNum" sz="quarter" idx="5"/>
          </p:nvPr>
        </p:nvSpPr>
        <p:spPr/>
        <p:txBody>
          <a:bodyPr/>
          <a:lstStyle/>
          <a:p>
            <a:fld id="{4710ADEA-F2B3-4443-B6BB-D0684000C3B3}" type="slidenum">
              <a:rPr lang="nb-NO"/>
              <a:t>6</a:t>
            </a:fld>
            <a:endParaRPr lang="nb-NO"/>
          </a:p>
        </p:txBody>
      </p:sp>
    </p:spTree>
    <p:extLst>
      <p:ext uri="{BB962C8B-B14F-4D97-AF65-F5344CB8AC3E}">
        <p14:creationId xmlns:p14="http://schemas.microsoft.com/office/powerpoint/2010/main" val="3687780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en-US"/>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5/26/2020</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137542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5/26/2020</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17098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a:t>Klikk for å redigere tittelstil</a:t>
            </a:r>
            <a:endParaRPr lang="en-US"/>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5/26/2020</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55733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5/26/2020</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3074127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en-US"/>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28543BDC-0553-40FA-A4DB-EDAAA606CFF6}" type="datetimeFigureOut">
              <a:rPr lang="en-US" smtClean="0"/>
              <a:t>5/26/2020</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697081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innhold 2"/>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innhold 3"/>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dato 4"/>
          <p:cNvSpPr>
            <a:spLocks noGrp="1"/>
          </p:cNvSpPr>
          <p:nvPr>
            <p:ph type="dt" sz="half" idx="10"/>
          </p:nvPr>
        </p:nvSpPr>
        <p:spPr/>
        <p:txBody>
          <a:bodyPr/>
          <a:lstStyle/>
          <a:p>
            <a:fld id="{28543BDC-0553-40FA-A4DB-EDAAA606CFF6}" type="datetimeFigureOut">
              <a:rPr lang="en-US" smtClean="0"/>
              <a:t>5/26/2020</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764821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a:t>Klikk for å redigere tittelstil</a:t>
            </a:r>
            <a:endParaRPr lang="en-US"/>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7" name="Plassholder for dato 6"/>
          <p:cNvSpPr>
            <a:spLocks noGrp="1"/>
          </p:cNvSpPr>
          <p:nvPr>
            <p:ph type="dt" sz="half" idx="10"/>
          </p:nvPr>
        </p:nvSpPr>
        <p:spPr/>
        <p:txBody>
          <a:bodyPr/>
          <a:lstStyle/>
          <a:p>
            <a:fld id="{28543BDC-0553-40FA-A4DB-EDAAA606CFF6}" type="datetimeFigureOut">
              <a:rPr lang="en-US" smtClean="0"/>
              <a:t>5/26/2020</a:t>
            </a:fld>
            <a:endParaRPr lang="en-US"/>
          </a:p>
        </p:txBody>
      </p:sp>
      <p:sp>
        <p:nvSpPr>
          <p:cNvPr id="8" name="Plassholder for bunntekst 7"/>
          <p:cNvSpPr>
            <a:spLocks noGrp="1"/>
          </p:cNvSpPr>
          <p:nvPr>
            <p:ph type="ftr" sz="quarter" idx="11"/>
          </p:nvPr>
        </p:nvSpPr>
        <p:spPr/>
        <p:txBody>
          <a:bodyPr/>
          <a:lstStyle/>
          <a:p>
            <a:endParaRPr lang="en-US"/>
          </a:p>
        </p:txBody>
      </p:sp>
      <p:sp>
        <p:nvSpPr>
          <p:cNvPr id="9" name="Plassholder for lysbildenummer 8"/>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4043207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dato 2"/>
          <p:cNvSpPr>
            <a:spLocks noGrp="1"/>
          </p:cNvSpPr>
          <p:nvPr>
            <p:ph type="dt" sz="half" idx="10"/>
          </p:nvPr>
        </p:nvSpPr>
        <p:spPr/>
        <p:txBody>
          <a:bodyPr/>
          <a:lstStyle/>
          <a:p>
            <a:fld id="{28543BDC-0553-40FA-A4DB-EDAAA606CFF6}" type="datetimeFigureOut">
              <a:rPr lang="en-US" smtClean="0"/>
              <a:t>5/26/2020</a:t>
            </a:fld>
            <a:endParaRPr lang="en-US"/>
          </a:p>
        </p:txBody>
      </p:sp>
      <p:sp>
        <p:nvSpPr>
          <p:cNvPr id="4" name="Plassholder for bunntekst 3"/>
          <p:cNvSpPr>
            <a:spLocks noGrp="1"/>
          </p:cNvSpPr>
          <p:nvPr>
            <p:ph type="ftr" sz="quarter" idx="11"/>
          </p:nvPr>
        </p:nvSpPr>
        <p:spPr/>
        <p:txBody>
          <a:bodyPr/>
          <a:lstStyle/>
          <a:p>
            <a:endParaRPr lang="en-US"/>
          </a:p>
        </p:txBody>
      </p:sp>
      <p:sp>
        <p:nvSpPr>
          <p:cNvPr id="5" name="Plassholder for lysbildenummer 4"/>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3347560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28543BDC-0553-40FA-A4DB-EDAAA606CFF6}" type="datetimeFigureOut">
              <a:rPr lang="en-US" smtClean="0"/>
              <a:t>5/26/2020</a:t>
            </a:fld>
            <a:endParaRPr lang="en-US"/>
          </a:p>
        </p:txBody>
      </p:sp>
      <p:sp>
        <p:nvSpPr>
          <p:cNvPr id="3" name="Plassholder for bunntekst 2"/>
          <p:cNvSpPr>
            <a:spLocks noGrp="1"/>
          </p:cNvSpPr>
          <p:nvPr>
            <p:ph type="ftr" sz="quarter" idx="11"/>
          </p:nvPr>
        </p:nvSpPr>
        <p:spPr/>
        <p:txBody>
          <a:bodyPr/>
          <a:lstStyle/>
          <a:p>
            <a:endParaRPr lang="en-US"/>
          </a:p>
        </p:txBody>
      </p:sp>
      <p:sp>
        <p:nvSpPr>
          <p:cNvPr id="4" name="Plassholder for lysbildenummer 3"/>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08686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28543BDC-0553-40FA-A4DB-EDAAA606CFF6}" type="datetimeFigureOut">
              <a:rPr lang="en-US" smtClean="0"/>
              <a:t>5/26/2020</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635284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28543BDC-0553-40FA-A4DB-EDAAA606CFF6}" type="datetimeFigureOut">
              <a:rPr lang="en-US" smtClean="0"/>
              <a:t>5/26/2020</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413201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en-US"/>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43BDC-0553-40FA-A4DB-EDAAA606CFF6}" type="datetimeFigureOut">
              <a:rPr lang="en-US" smtClean="0"/>
              <a:t>5/26/2020</a:t>
            </a:fld>
            <a:endParaRPr lang="en-US"/>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AD569-83DD-4E5B-AF97-63825DE45633}" type="slidenum">
              <a:rPr lang="en-US" smtClean="0"/>
              <a:t>‹#›</a:t>
            </a:fld>
            <a:endParaRPr lang="en-US"/>
          </a:p>
        </p:txBody>
      </p:sp>
    </p:spTree>
    <p:extLst>
      <p:ext uri="{BB962C8B-B14F-4D97-AF65-F5344CB8AC3E}">
        <p14:creationId xmlns:p14="http://schemas.microsoft.com/office/powerpoint/2010/main" val="2649319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2192506"/>
            <a:ext cx="9144000" cy="1236494"/>
          </a:xfrm>
        </p:spPr>
        <p:txBody>
          <a:bodyPr/>
          <a:lstStyle/>
          <a:p>
            <a:r>
              <a:rPr lang="nb-NO" dirty="0">
                <a:cs typeface="Calibri Light"/>
              </a:rPr>
              <a:t>Uttalelser</a:t>
            </a:r>
          </a:p>
        </p:txBody>
      </p:sp>
      <p:pic>
        <p:nvPicPr>
          <p:cNvPr id="4" name="Bilde 3" descr="Et bilde som inneholder skilt, tegning, klokke&#10;&#10;Automatisk generert beskrivelse">
            <a:extLst>
              <a:ext uri="{FF2B5EF4-FFF2-40B4-BE49-F238E27FC236}">
                <a16:creationId xmlns:a16="http://schemas.microsoft.com/office/drawing/2014/main" id="{EF1C6C42-49FB-4938-82C6-78E8E6C200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36141" y="3429000"/>
            <a:ext cx="3119718" cy="1754841"/>
          </a:xfrm>
          <a:prstGeom prst="rect">
            <a:avLst/>
          </a:prstGeom>
        </p:spPr>
      </p:pic>
    </p:spTree>
    <p:extLst>
      <p:ext uri="{BB962C8B-B14F-4D97-AF65-F5344CB8AC3E}">
        <p14:creationId xmlns:p14="http://schemas.microsoft.com/office/powerpoint/2010/main" val="4253124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473D9F2-4B33-421A-B557-C0B0E47EFAE9}"/>
              </a:ext>
            </a:extLst>
          </p:cNvPr>
          <p:cNvSpPr>
            <a:spLocks noGrp="1"/>
          </p:cNvSpPr>
          <p:nvPr>
            <p:ph type="title"/>
          </p:nvPr>
        </p:nvSpPr>
        <p:spPr>
          <a:xfrm>
            <a:off x="838200" y="2763420"/>
            <a:ext cx="10515600" cy="1325563"/>
          </a:xfrm>
        </p:spPr>
        <p:txBody>
          <a:bodyPr/>
          <a:lstStyle/>
          <a:p>
            <a:pPr algn="ctr"/>
            <a:r>
              <a:rPr lang="nb-NO" sz="3600" dirty="0">
                <a:cs typeface="Calibri Light"/>
              </a:rPr>
              <a:t>En </a:t>
            </a:r>
            <a:r>
              <a:rPr lang="nb-NO" sz="3600" dirty="0">
                <a:solidFill>
                  <a:srgbClr val="C00000"/>
                </a:solidFill>
                <a:cs typeface="Calibri Light"/>
              </a:rPr>
              <a:t>uttalelse</a:t>
            </a:r>
            <a:r>
              <a:rPr lang="nb-NO" sz="3600" dirty="0">
                <a:cs typeface="Calibri Light"/>
              </a:rPr>
              <a:t> er en erklæring om en konkret sak</a:t>
            </a:r>
            <a:endParaRPr lang="nb-NO"/>
          </a:p>
        </p:txBody>
      </p:sp>
    </p:spTree>
    <p:extLst>
      <p:ext uri="{BB962C8B-B14F-4D97-AF65-F5344CB8AC3E}">
        <p14:creationId xmlns:p14="http://schemas.microsoft.com/office/powerpoint/2010/main" val="3087928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473D9F2-4B33-421A-B557-C0B0E47EFAE9}"/>
              </a:ext>
            </a:extLst>
          </p:cNvPr>
          <p:cNvSpPr>
            <a:spLocks noGrp="1"/>
          </p:cNvSpPr>
          <p:nvPr>
            <p:ph type="title"/>
          </p:nvPr>
        </p:nvSpPr>
        <p:spPr>
          <a:xfrm>
            <a:off x="838200" y="2763420"/>
            <a:ext cx="10515600" cy="1325563"/>
          </a:xfrm>
        </p:spPr>
        <p:txBody>
          <a:bodyPr/>
          <a:lstStyle/>
          <a:p>
            <a:pPr algn="ctr"/>
            <a:r>
              <a:rPr lang="nb-NO" sz="3600" dirty="0">
                <a:cs typeface="Calibri Light"/>
              </a:rPr>
              <a:t>Uttalelser </a:t>
            </a:r>
            <a:r>
              <a:rPr lang="nb-NO" sz="3600" dirty="0">
                <a:solidFill>
                  <a:srgbClr val="000000"/>
                </a:solidFill>
                <a:cs typeface="Calibri Light"/>
              </a:rPr>
              <a:t>former </a:t>
            </a:r>
            <a:r>
              <a:rPr lang="nb-NO" sz="3600" dirty="0">
                <a:solidFill>
                  <a:srgbClr val="C00000"/>
                </a:solidFill>
                <a:cs typeface="Calibri Light"/>
              </a:rPr>
              <a:t>ny politikk</a:t>
            </a:r>
            <a:r>
              <a:rPr lang="nb-NO" sz="3600" dirty="0">
                <a:solidFill>
                  <a:srgbClr val="000000"/>
                </a:solidFill>
                <a:cs typeface="Calibri Light"/>
              </a:rPr>
              <a:t> eller </a:t>
            </a:r>
            <a:r>
              <a:rPr lang="nb-NO" sz="3600" dirty="0">
                <a:solidFill>
                  <a:srgbClr val="C00000"/>
                </a:solidFill>
                <a:cs typeface="Calibri Light"/>
              </a:rPr>
              <a:t>fremhever</a:t>
            </a:r>
            <a:r>
              <a:rPr lang="nb-NO" sz="3600" dirty="0">
                <a:solidFill>
                  <a:srgbClr val="000000"/>
                </a:solidFill>
                <a:cs typeface="Calibri Light"/>
              </a:rPr>
              <a:t> enkeltsaker</a:t>
            </a:r>
            <a:endParaRPr lang="nb-NO" sz="3600" dirty="0">
              <a:cs typeface="Calibri Light"/>
            </a:endParaRPr>
          </a:p>
        </p:txBody>
      </p:sp>
    </p:spTree>
    <p:extLst>
      <p:ext uri="{BB962C8B-B14F-4D97-AF65-F5344CB8AC3E}">
        <p14:creationId xmlns:p14="http://schemas.microsoft.com/office/powerpoint/2010/main" val="2861053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473D9F2-4B33-421A-B557-C0B0E47EFAE9}"/>
              </a:ext>
            </a:extLst>
          </p:cNvPr>
          <p:cNvSpPr>
            <a:spLocks noGrp="1"/>
          </p:cNvSpPr>
          <p:nvPr>
            <p:ph type="title"/>
          </p:nvPr>
        </p:nvSpPr>
        <p:spPr>
          <a:xfrm>
            <a:off x="838200" y="2763420"/>
            <a:ext cx="10515600" cy="1325563"/>
          </a:xfrm>
        </p:spPr>
        <p:txBody>
          <a:bodyPr/>
          <a:lstStyle/>
          <a:p>
            <a:pPr algn="ctr"/>
            <a:r>
              <a:rPr lang="nb-NO" sz="3600" dirty="0">
                <a:cs typeface="Calibri Light"/>
              </a:rPr>
              <a:t>FO-Studentene kan </a:t>
            </a:r>
            <a:r>
              <a:rPr lang="nb-NO" sz="3600" dirty="0">
                <a:solidFill>
                  <a:srgbClr val="C00000"/>
                </a:solidFill>
                <a:cs typeface="Calibri Light"/>
              </a:rPr>
              <a:t>vedta</a:t>
            </a:r>
            <a:r>
              <a:rPr lang="nb-NO" sz="3600" dirty="0">
                <a:cs typeface="Calibri Light"/>
              </a:rPr>
              <a:t> uttalelser </a:t>
            </a:r>
            <a:endParaRPr lang="nb-NO" dirty="0"/>
          </a:p>
        </p:txBody>
      </p:sp>
    </p:spTree>
    <p:extLst>
      <p:ext uri="{BB962C8B-B14F-4D97-AF65-F5344CB8AC3E}">
        <p14:creationId xmlns:p14="http://schemas.microsoft.com/office/powerpoint/2010/main" val="1783071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473D9F2-4B33-421A-B557-C0B0E47EFAE9}"/>
              </a:ext>
            </a:extLst>
          </p:cNvPr>
          <p:cNvSpPr>
            <a:spLocks noGrp="1"/>
          </p:cNvSpPr>
          <p:nvPr>
            <p:ph type="title"/>
          </p:nvPr>
        </p:nvSpPr>
        <p:spPr>
          <a:xfrm>
            <a:off x="838200" y="2763420"/>
            <a:ext cx="10515600" cy="1325563"/>
          </a:xfrm>
        </p:spPr>
        <p:txBody>
          <a:bodyPr/>
          <a:lstStyle/>
          <a:p>
            <a:pPr algn="ctr"/>
            <a:r>
              <a:rPr lang="nb-NO" sz="3600" dirty="0">
                <a:cs typeface="Calibri Light"/>
              </a:rPr>
              <a:t>Uttalelser må </a:t>
            </a:r>
            <a:r>
              <a:rPr lang="nb-NO" sz="3600" dirty="0">
                <a:solidFill>
                  <a:srgbClr val="C00000"/>
                </a:solidFill>
                <a:cs typeface="Calibri Light"/>
              </a:rPr>
              <a:t>brukes</a:t>
            </a:r>
            <a:r>
              <a:rPr lang="nb-NO" sz="3600" dirty="0">
                <a:cs typeface="Calibri Light"/>
              </a:rPr>
              <a:t> for å være nyttige </a:t>
            </a:r>
            <a:endParaRPr lang="nb-NO" dirty="0"/>
          </a:p>
        </p:txBody>
      </p:sp>
    </p:spTree>
    <p:extLst>
      <p:ext uri="{BB962C8B-B14F-4D97-AF65-F5344CB8AC3E}">
        <p14:creationId xmlns:p14="http://schemas.microsoft.com/office/powerpoint/2010/main" val="2384315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473D9F2-4B33-421A-B557-C0B0E47EFAE9}"/>
              </a:ext>
            </a:extLst>
          </p:cNvPr>
          <p:cNvSpPr>
            <a:spLocks noGrp="1"/>
          </p:cNvSpPr>
          <p:nvPr>
            <p:ph type="title"/>
          </p:nvPr>
        </p:nvSpPr>
        <p:spPr>
          <a:xfrm>
            <a:off x="740923" y="2771526"/>
            <a:ext cx="10710153" cy="1325563"/>
          </a:xfrm>
        </p:spPr>
        <p:txBody>
          <a:bodyPr/>
          <a:lstStyle/>
          <a:p>
            <a:pPr algn="ctr"/>
            <a:r>
              <a:rPr lang="nb-NO" sz="3600" dirty="0">
                <a:cs typeface="Calibri Light"/>
              </a:rPr>
              <a:t>Bli </a:t>
            </a:r>
            <a:r>
              <a:rPr lang="nb-NO" sz="3600" dirty="0">
                <a:solidFill>
                  <a:srgbClr val="C00000"/>
                </a:solidFill>
                <a:cs typeface="Calibri Light"/>
              </a:rPr>
              <a:t>inspirert</a:t>
            </a:r>
            <a:r>
              <a:rPr lang="nb-NO" sz="3600" dirty="0">
                <a:solidFill>
                  <a:srgbClr val="000000"/>
                </a:solidFill>
                <a:cs typeface="Calibri Light"/>
              </a:rPr>
              <a:t> av tidligere uttalelser, om du vil lage din egen</a:t>
            </a:r>
            <a:endParaRPr lang="nb-NO" sz="3600" dirty="0">
              <a:cs typeface="Calibri Light"/>
            </a:endParaRPr>
          </a:p>
        </p:txBody>
      </p:sp>
    </p:spTree>
    <p:extLst>
      <p:ext uri="{BB962C8B-B14F-4D97-AF65-F5344CB8AC3E}">
        <p14:creationId xmlns:p14="http://schemas.microsoft.com/office/powerpoint/2010/main" val="61577772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7EA40672393D34594927A4B1C83CC21" ma:contentTypeVersion="2" ma:contentTypeDescription="Opprett et nytt dokument." ma:contentTypeScope="" ma:versionID="3af72b8775c71649e1b89f5a03d72e4c">
  <xsd:schema xmlns:xsd="http://www.w3.org/2001/XMLSchema" xmlns:xs="http://www.w3.org/2001/XMLSchema" xmlns:p="http://schemas.microsoft.com/office/2006/metadata/properties" xmlns:ns2="2d13c96f-b4c2-43c7-80bc-9326871d101d" targetNamespace="http://schemas.microsoft.com/office/2006/metadata/properties" ma:root="true" ma:fieldsID="50f8fadc056c063cef4c81bf3dc02cd8" ns2:_="">
    <xsd:import namespace="2d13c96f-b4c2-43c7-80bc-9326871d101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13c96f-b4c2-43c7-80bc-9326871d10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1F7BBF8-BE8D-4EDE-BC04-2DB9D3C900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13c96f-b4c2-43c7-80bc-9326871d10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2751E7-DB66-46F1-AB96-2802DE57F868}">
  <ds:schemaRefs>
    <ds:schemaRef ds:uri="http://schemas.microsoft.com/sharepoint/v3/contenttype/forms"/>
  </ds:schemaRefs>
</ds:datastoreItem>
</file>

<file path=customXml/itemProps3.xml><?xml version="1.0" encoding="utf-8"?>
<ds:datastoreItem xmlns:ds="http://schemas.openxmlformats.org/officeDocument/2006/customXml" ds:itemID="{8E6561C3-9923-49C9-99C8-E89F40BABA7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TotalTime>
  <Words>326</Words>
  <Application>Microsoft Office PowerPoint</Application>
  <PresentationFormat>Widescreen</PresentationFormat>
  <Paragraphs>24</Paragraphs>
  <Slides>6</Slides>
  <Notes>5</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6</vt:i4>
      </vt:variant>
    </vt:vector>
  </HeadingPairs>
  <TitlesOfParts>
    <vt:vector size="10" baseType="lpstr">
      <vt:lpstr>Arial</vt:lpstr>
      <vt:lpstr>Calibri</vt:lpstr>
      <vt:lpstr>Calibri Light</vt:lpstr>
      <vt:lpstr>Office-tema</vt:lpstr>
      <vt:lpstr>Uttalelser</vt:lpstr>
      <vt:lpstr>En uttalelse er en erklæring om en konkret sak</vt:lpstr>
      <vt:lpstr>Uttalelser former ny politikk eller fremhever enkeltsaker</vt:lpstr>
      <vt:lpstr>FO-Studentene kan vedta uttalelser </vt:lpstr>
      <vt:lpstr>Uttalelser må brukes for å være nyttige </vt:lpstr>
      <vt:lpstr>Bli inspirert av tidligere uttalelser, om du vil lage din egen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
  <cp:lastModifiedBy>Mari Lilleng</cp:lastModifiedBy>
  <cp:revision>246</cp:revision>
  <dcterms:created xsi:type="dcterms:W3CDTF">2012-08-10T12:39:23Z</dcterms:created>
  <dcterms:modified xsi:type="dcterms:W3CDTF">2020-05-26T12:17:22Z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0x010100B7EA40672393D34594927A4B1C83CC21</vt:lpwstr>
  </property>
</Properties>
</file>